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7" r:id="rId3"/>
    <p:sldId id="256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2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2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'Positive PUI2'!$B$1</c:f>
          <c:strCache>
            <c:ptCount val="1"/>
            <c:pt idx="0">
              <c:v>Positive/PUI</c:v>
            </c:pt>
          </c:strCache>
        </c:strRef>
      </c:tx>
      <c:layout>
        <c:manualLayout>
          <c:xMode val="edge"/>
          <c:yMode val="edge"/>
          <c:x val="0.41250466148223702"/>
          <c:y val="3.6914187809857099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20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ea typeface="Times"/>
              <a:cs typeface="Time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138303906113401"/>
          <c:y val="0.166205210955369"/>
          <c:w val="0.79767216736059099"/>
          <c:h val="0.66482084382147599"/>
        </c:manualLayout>
      </c:layout>
      <c:lineChart>
        <c:grouping val="standard"/>
        <c:varyColors val="0"/>
        <c:ser>
          <c:idx val="0"/>
          <c:order val="0"/>
          <c:tx>
            <c:strRef>
              <c:f>'Positive PUI2'!$B$1</c:f>
              <c:strCache>
                <c:ptCount val="1"/>
                <c:pt idx="0">
                  <c:v>Positive/PUI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square"/>
            <c:size val="6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'Positive PUI2'!$A$2:$A$101</c:f>
              <c:numCache>
                <c:formatCode>m/d/yyyy</c:formatCode>
                <c:ptCount val="31"/>
                <c:pt idx="0">
                  <c:v>43966</c:v>
                </c:pt>
                <c:pt idx="1">
                  <c:v>43967</c:v>
                </c:pt>
                <c:pt idx="2">
                  <c:v>43968</c:v>
                </c:pt>
                <c:pt idx="3">
                  <c:v>43969</c:v>
                </c:pt>
                <c:pt idx="4">
                  <c:v>43970</c:v>
                </c:pt>
                <c:pt idx="5">
                  <c:v>43971</c:v>
                </c:pt>
                <c:pt idx="6">
                  <c:v>43972</c:v>
                </c:pt>
                <c:pt idx="7">
                  <c:v>43973</c:v>
                </c:pt>
                <c:pt idx="8">
                  <c:v>43974</c:v>
                </c:pt>
                <c:pt idx="9">
                  <c:v>43975</c:v>
                </c:pt>
                <c:pt idx="10">
                  <c:v>43976</c:v>
                </c:pt>
                <c:pt idx="11">
                  <c:v>43977</c:v>
                </c:pt>
                <c:pt idx="12">
                  <c:v>43978</c:v>
                </c:pt>
                <c:pt idx="13">
                  <c:v>43979</c:v>
                </c:pt>
                <c:pt idx="14">
                  <c:v>43980</c:v>
                </c:pt>
                <c:pt idx="15">
                  <c:v>43982</c:v>
                </c:pt>
                <c:pt idx="16">
                  <c:v>43983</c:v>
                </c:pt>
                <c:pt idx="17">
                  <c:v>43984</c:v>
                </c:pt>
                <c:pt idx="18">
                  <c:v>43985</c:v>
                </c:pt>
                <c:pt idx="19">
                  <c:v>43986</c:v>
                </c:pt>
                <c:pt idx="20">
                  <c:v>43987</c:v>
                </c:pt>
                <c:pt idx="21">
                  <c:v>43988</c:v>
                </c:pt>
                <c:pt idx="22">
                  <c:v>43990</c:v>
                </c:pt>
                <c:pt idx="23">
                  <c:v>43991</c:v>
                </c:pt>
                <c:pt idx="24">
                  <c:v>43992</c:v>
                </c:pt>
                <c:pt idx="25">
                  <c:v>43994</c:v>
                </c:pt>
                <c:pt idx="26">
                  <c:v>43995</c:v>
                </c:pt>
                <c:pt idx="27">
                  <c:v>43996</c:v>
                </c:pt>
                <c:pt idx="28">
                  <c:v>43997</c:v>
                </c:pt>
                <c:pt idx="29">
                  <c:v>43998</c:v>
                </c:pt>
                <c:pt idx="30">
                  <c:v>43999</c:v>
                </c:pt>
              </c:numCache>
            </c:numRef>
          </c:cat>
          <c:val>
            <c:numRef>
              <c:f>'Positive PUI2'!$B$2:$B$101</c:f>
              <c:numCache>
                <c:formatCode>General</c:formatCode>
                <c:ptCount val="31"/>
                <c:pt idx="0">
                  <c:v>33</c:v>
                </c:pt>
                <c:pt idx="1">
                  <c:v>36</c:v>
                </c:pt>
                <c:pt idx="2">
                  <c:v>35</c:v>
                </c:pt>
                <c:pt idx="3">
                  <c:v>31</c:v>
                </c:pt>
                <c:pt idx="4">
                  <c:v>28</c:v>
                </c:pt>
                <c:pt idx="5">
                  <c:v>31</c:v>
                </c:pt>
                <c:pt idx="6">
                  <c:v>31</c:v>
                </c:pt>
                <c:pt idx="7">
                  <c:v>34</c:v>
                </c:pt>
                <c:pt idx="8">
                  <c:v>33</c:v>
                </c:pt>
                <c:pt idx="9">
                  <c:v>34</c:v>
                </c:pt>
                <c:pt idx="10">
                  <c:v>31</c:v>
                </c:pt>
                <c:pt idx="11">
                  <c:v>34</c:v>
                </c:pt>
                <c:pt idx="12">
                  <c:v>31</c:v>
                </c:pt>
                <c:pt idx="13">
                  <c:v>27</c:v>
                </c:pt>
                <c:pt idx="14">
                  <c:v>24</c:v>
                </c:pt>
                <c:pt idx="15">
                  <c:v>24</c:v>
                </c:pt>
                <c:pt idx="16">
                  <c:v>26</c:v>
                </c:pt>
                <c:pt idx="17">
                  <c:v>21</c:v>
                </c:pt>
                <c:pt idx="18">
                  <c:v>26</c:v>
                </c:pt>
                <c:pt idx="19">
                  <c:v>22</c:v>
                </c:pt>
                <c:pt idx="20">
                  <c:v>23</c:v>
                </c:pt>
                <c:pt idx="21">
                  <c:v>23</c:v>
                </c:pt>
                <c:pt idx="22">
                  <c:v>28</c:v>
                </c:pt>
                <c:pt idx="23">
                  <c:v>25</c:v>
                </c:pt>
                <c:pt idx="24">
                  <c:v>21</c:v>
                </c:pt>
                <c:pt idx="25">
                  <c:v>25</c:v>
                </c:pt>
                <c:pt idx="26">
                  <c:v>25</c:v>
                </c:pt>
                <c:pt idx="27">
                  <c:v>29</c:v>
                </c:pt>
                <c:pt idx="28">
                  <c:v>28</c:v>
                </c:pt>
                <c:pt idx="29">
                  <c:v>17</c:v>
                </c:pt>
                <c:pt idx="30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8FE-44B0-A5FF-71B36FB9FE05}"/>
            </c:ext>
          </c:extLst>
        </c:ser>
        <c:ser>
          <c:idx val="1"/>
          <c:order val="1"/>
          <c:tx>
            <c:strRef>
              <c:f>'Positive PUI2'!$C$1</c:f>
              <c:strCache>
                <c:ptCount val="1"/>
                <c:pt idx="0">
                  <c:v>UCL</c:v>
                </c:pt>
              </c:strCache>
            </c:strRef>
          </c:tx>
          <c:spPr>
            <a:ln w="12700">
              <a:solidFill>
                <a:srgbClr val="FF0000"/>
              </a:solidFill>
              <a:prstDash val="lgDash"/>
            </a:ln>
          </c:spPr>
          <c:marker>
            <c:symbol val="none"/>
          </c:marker>
          <c:cat>
            <c:numRef>
              <c:f>'Positive PUI2'!$A$2:$A$101</c:f>
              <c:numCache>
                <c:formatCode>m/d/yyyy</c:formatCode>
                <c:ptCount val="31"/>
                <c:pt idx="0">
                  <c:v>43966</c:v>
                </c:pt>
                <c:pt idx="1">
                  <c:v>43967</c:v>
                </c:pt>
                <c:pt idx="2">
                  <c:v>43968</c:v>
                </c:pt>
                <c:pt idx="3">
                  <c:v>43969</c:v>
                </c:pt>
                <c:pt idx="4">
                  <c:v>43970</c:v>
                </c:pt>
                <c:pt idx="5">
                  <c:v>43971</c:v>
                </c:pt>
                <c:pt idx="6">
                  <c:v>43972</c:v>
                </c:pt>
                <c:pt idx="7">
                  <c:v>43973</c:v>
                </c:pt>
                <c:pt idx="8">
                  <c:v>43974</c:v>
                </c:pt>
                <c:pt idx="9">
                  <c:v>43975</c:v>
                </c:pt>
                <c:pt idx="10">
                  <c:v>43976</c:v>
                </c:pt>
                <c:pt idx="11">
                  <c:v>43977</c:v>
                </c:pt>
                <c:pt idx="12">
                  <c:v>43978</c:v>
                </c:pt>
                <c:pt idx="13">
                  <c:v>43979</c:v>
                </c:pt>
                <c:pt idx="14">
                  <c:v>43980</c:v>
                </c:pt>
                <c:pt idx="15">
                  <c:v>43982</c:v>
                </c:pt>
                <c:pt idx="16">
                  <c:v>43983</c:v>
                </c:pt>
                <c:pt idx="17">
                  <c:v>43984</c:v>
                </c:pt>
                <c:pt idx="18">
                  <c:v>43985</c:v>
                </c:pt>
                <c:pt idx="19">
                  <c:v>43986</c:v>
                </c:pt>
                <c:pt idx="20">
                  <c:v>43987</c:v>
                </c:pt>
                <c:pt idx="21">
                  <c:v>43988</c:v>
                </c:pt>
                <c:pt idx="22">
                  <c:v>43990</c:v>
                </c:pt>
                <c:pt idx="23">
                  <c:v>43991</c:v>
                </c:pt>
                <c:pt idx="24">
                  <c:v>43992</c:v>
                </c:pt>
                <c:pt idx="25">
                  <c:v>43994</c:v>
                </c:pt>
                <c:pt idx="26">
                  <c:v>43995</c:v>
                </c:pt>
                <c:pt idx="27">
                  <c:v>43996</c:v>
                </c:pt>
                <c:pt idx="28">
                  <c:v>43997</c:v>
                </c:pt>
                <c:pt idx="29">
                  <c:v>43998</c:v>
                </c:pt>
                <c:pt idx="30">
                  <c:v>43999</c:v>
                </c:pt>
              </c:numCache>
            </c:numRef>
          </c:cat>
          <c:val>
            <c:numRef>
              <c:f>'Positive PUI2'!$C$2:$C$101</c:f>
              <c:numCache>
                <c:formatCode>0.0000</c:formatCode>
                <c:ptCount val="31"/>
                <c:pt idx="0">
                  <c:v>39.914999999999999</c:v>
                </c:pt>
                <c:pt idx="1">
                  <c:v>39.914999999999999</c:v>
                </c:pt>
                <c:pt idx="2">
                  <c:v>39.914999999999999</c:v>
                </c:pt>
                <c:pt idx="3">
                  <c:v>39.914999999999999</c:v>
                </c:pt>
                <c:pt idx="4">
                  <c:v>31</c:v>
                </c:pt>
                <c:pt idx="5">
                  <c:v>38.980000000000004</c:v>
                </c:pt>
                <c:pt idx="6">
                  <c:v>38.980000000000004</c:v>
                </c:pt>
                <c:pt idx="7">
                  <c:v>38.980000000000004</c:v>
                </c:pt>
                <c:pt idx="8">
                  <c:v>38.980000000000004</c:v>
                </c:pt>
                <c:pt idx="9">
                  <c:v>38.980000000000004</c:v>
                </c:pt>
                <c:pt idx="10">
                  <c:v>38.980000000000004</c:v>
                </c:pt>
                <c:pt idx="11">
                  <c:v>38.980000000000004</c:v>
                </c:pt>
                <c:pt idx="12">
                  <c:v>38.980000000000004</c:v>
                </c:pt>
                <c:pt idx="13">
                  <c:v>38.980000000000004</c:v>
                </c:pt>
                <c:pt idx="14">
                  <c:v>38.980000000000004</c:v>
                </c:pt>
                <c:pt idx="15">
                  <c:v>38.980000000000004</c:v>
                </c:pt>
                <c:pt idx="16">
                  <c:v>38.980000000000004</c:v>
                </c:pt>
                <c:pt idx="17">
                  <c:v>38.980000000000004</c:v>
                </c:pt>
                <c:pt idx="18">
                  <c:v>38.980000000000004</c:v>
                </c:pt>
                <c:pt idx="19">
                  <c:v>38.980000000000004</c:v>
                </c:pt>
                <c:pt idx="20">
                  <c:v>38.980000000000004</c:v>
                </c:pt>
                <c:pt idx="21">
                  <c:v>38.980000000000004</c:v>
                </c:pt>
                <c:pt idx="22">
                  <c:v>38.980000000000004</c:v>
                </c:pt>
                <c:pt idx="23">
                  <c:v>38.980000000000004</c:v>
                </c:pt>
                <c:pt idx="24">
                  <c:v>38.980000000000004</c:v>
                </c:pt>
                <c:pt idx="25">
                  <c:v>38.980000000000004</c:v>
                </c:pt>
                <c:pt idx="26">
                  <c:v>38.980000000000004</c:v>
                </c:pt>
                <c:pt idx="27">
                  <c:v>38.980000000000004</c:v>
                </c:pt>
                <c:pt idx="28">
                  <c:v>38.980000000000004</c:v>
                </c:pt>
                <c:pt idx="29">
                  <c:v>38.980000000000004</c:v>
                </c:pt>
                <c:pt idx="30">
                  <c:v>38.980000000000004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8FE-44B0-A5FF-71B36FB9FE05}"/>
            </c:ext>
          </c:extLst>
        </c:ser>
        <c:ser>
          <c:idx val="2"/>
          <c:order val="2"/>
          <c:tx>
            <c:strRef>
              <c:f>'Positive PUI2'!$D$1</c:f>
              <c:strCache>
                <c:ptCount val="1"/>
                <c:pt idx="0">
                  <c:v>+2 sigma</c:v>
                </c:pt>
              </c:strCache>
            </c:strRef>
          </c:tx>
          <c:spPr>
            <a:ln w="12700">
              <a:solidFill>
                <a:srgbClr val="FF8080"/>
              </a:solidFill>
              <a:prstDash val="solid"/>
            </a:ln>
          </c:spPr>
          <c:marker>
            <c:symbol val="none"/>
          </c:marker>
          <c:cat>
            <c:numRef>
              <c:f>'Positive PUI2'!$A$2:$A$101</c:f>
              <c:numCache>
                <c:formatCode>m/d/yyyy</c:formatCode>
                <c:ptCount val="31"/>
                <c:pt idx="0">
                  <c:v>43966</c:v>
                </c:pt>
                <c:pt idx="1">
                  <c:v>43967</c:v>
                </c:pt>
                <c:pt idx="2">
                  <c:v>43968</c:v>
                </c:pt>
                <c:pt idx="3">
                  <c:v>43969</c:v>
                </c:pt>
                <c:pt idx="4">
                  <c:v>43970</c:v>
                </c:pt>
                <c:pt idx="5">
                  <c:v>43971</c:v>
                </c:pt>
                <c:pt idx="6">
                  <c:v>43972</c:v>
                </c:pt>
                <c:pt idx="7">
                  <c:v>43973</c:v>
                </c:pt>
                <c:pt idx="8">
                  <c:v>43974</c:v>
                </c:pt>
                <c:pt idx="9">
                  <c:v>43975</c:v>
                </c:pt>
                <c:pt idx="10">
                  <c:v>43976</c:v>
                </c:pt>
                <c:pt idx="11">
                  <c:v>43977</c:v>
                </c:pt>
                <c:pt idx="12">
                  <c:v>43978</c:v>
                </c:pt>
                <c:pt idx="13">
                  <c:v>43979</c:v>
                </c:pt>
                <c:pt idx="14">
                  <c:v>43980</c:v>
                </c:pt>
                <c:pt idx="15">
                  <c:v>43982</c:v>
                </c:pt>
                <c:pt idx="16">
                  <c:v>43983</c:v>
                </c:pt>
                <c:pt idx="17">
                  <c:v>43984</c:v>
                </c:pt>
                <c:pt idx="18">
                  <c:v>43985</c:v>
                </c:pt>
                <c:pt idx="19">
                  <c:v>43986</c:v>
                </c:pt>
                <c:pt idx="20">
                  <c:v>43987</c:v>
                </c:pt>
                <c:pt idx="21">
                  <c:v>43988</c:v>
                </c:pt>
                <c:pt idx="22">
                  <c:v>43990</c:v>
                </c:pt>
                <c:pt idx="23">
                  <c:v>43991</c:v>
                </c:pt>
                <c:pt idx="24">
                  <c:v>43992</c:v>
                </c:pt>
                <c:pt idx="25">
                  <c:v>43994</c:v>
                </c:pt>
                <c:pt idx="26">
                  <c:v>43995</c:v>
                </c:pt>
                <c:pt idx="27">
                  <c:v>43996</c:v>
                </c:pt>
                <c:pt idx="28">
                  <c:v>43997</c:v>
                </c:pt>
                <c:pt idx="29">
                  <c:v>43998</c:v>
                </c:pt>
                <c:pt idx="30">
                  <c:v>43999</c:v>
                </c:pt>
              </c:numCache>
            </c:numRef>
          </c:cat>
          <c:val>
            <c:numRef>
              <c:f>'Positive PUI2'!$D$2:$D$101</c:f>
              <c:numCache>
                <c:formatCode>0.0000</c:formatCode>
                <c:ptCount val="31"/>
                <c:pt idx="0">
                  <c:v>37.476666666666667</c:v>
                </c:pt>
                <c:pt idx="1">
                  <c:v>37.476666666666667</c:v>
                </c:pt>
                <c:pt idx="2">
                  <c:v>37.476666666666667</c:v>
                </c:pt>
                <c:pt idx="3">
                  <c:v>37.476666666666667</c:v>
                </c:pt>
                <c:pt idx="4">
                  <c:v>31</c:v>
                </c:pt>
                <c:pt idx="5">
                  <c:v>36.32</c:v>
                </c:pt>
                <c:pt idx="6">
                  <c:v>36.32</c:v>
                </c:pt>
                <c:pt idx="7">
                  <c:v>36.32</c:v>
                </c:pt>
                <c:pt idx="8">
                  <c:v>36.32</c:v>
                </c:pt>
                <c:pt idx="9">
                  <c:v>36.32</c:v>
                </c:pt>
                <c:pt idx="10">
                  <c:v>36.32</c:v>
                </c:pt>
                <c:pt idx="11">
                  <c:v>36.32</c:v>
                </c:pt>
                <c:pt idx="12">
                  <c:v>36.32</c:v>
                </c:pt>
                <c:pt idx="13">
                  <c:v>36.32</c:v>
                </c:pt>
                <c:pt idx="14">
                  <c:v>36.32</c:v>
                </c:pt>
                <c:pt idx="15">
                  <c:v>36.32</c:v>
                </c:pt>
                <c:pt idx="16">
                  <c:v>36.32</c:v>
                </c:pt>
                <c:pt idx="17">
                  <c:v>36.32</c:v>
                </c:pt>
                <c:pt idx="18">
                  <c:v>36.32</c:v>
                </c:pt>
                <c:pt idx="19">
                  <c:v>36.32</c:v>
                </c:pt>
                <c:pt idx="20">
                  <c:v>36.32</c:v>
                </c:pt>
                <c:pt idx="21">
                  <c:v>36.32</c:v>
                </c:pt>
                <c:pt idx="22">
                  <c:v>36.32</c:v>
                </c:pt>
                <c:pt idx="23">
                  <c:v>36.32</c:v>
                </c:pt>
                <c:pt idx="24">
                  <c:v>36.32</c:v>
                </c:pt>
                <c:pt idx="25">
                  <c:v>36.32</c:v>
                </c:pt>
                <c:pt idx="26">
                  <c:v>36.32</c:v>
                </c:pt>
                <c:pt idx="27">
                  <c:v>36.32</c:v>
                </c:pt>
                <c:pt idx="28">
                  <c:v>36.32</c:v>
                </c:pt>
                <c:pt idx="29">
                  <c:v>36.32</c:v>
                </c:pt>
                <c:pt idx="30">
                  <c:v>36.32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8FE-44B0-A5FF-71B36FB9FE05}"/>
            </c:ext>
          </c:extLst>
        </c:ser>
        <c:ser>
          <c:idx val="3"/>
          <c:order val="3"/>
          <c:tx>
            <c:strRef>
              <c:f>'Positive PUI2'!$E$1</c:f>
              <c:strCache>
                <c:ptCount val="1"/>
                <c:pt idx="0">
                  <c:v>+1 sigma</c:v>
                </c:pt>
              </c:strCache>
            </c:strRef>
          </c:tx>
          <c:spPr>
            <a:ln w="19050">
              <a:noFill/>
            </a:ln>
          </c:spPr>
          <c:marker>
            <c:symbol val="none"/>
          </c:marker>
          <c:cat>
            <c:numRef>
              <c:f>'Positive PUI2'!$A$2:$A$101</c:f>
              <c:numCache>
                <c:formatCode>m/d/yyyy</c:formatCode>
                <c:ptCount val="31"/>
                <c:pt idx="0">
                  <c:v>43966</c:v>
                </c:pt>
                <c:pt idx="1">
                  <c:v>43967</c:v>
                </c:pt>
                <c:pt idx="2">
                  <c:v>43968</c:v>
                </c:pt>
                <c:pt idx="3">
                  <c:v>43969</c:v>
                </c:pt>
                <c:pt idx="4">
                  <c:v>43970</c:v>
                </c:pt>
                <c:pt idx="5">
                  <c:v>43971</c:v>
                </c:pt>
                <c:pt idx="6">
                  <c:v>43972</c:v>
                </c:pt>
                <c:pt idx="7">
                  <c:v>43973</c:v>
                </c:pt>
                <c:pt idx="8">
                  <c:v>43974</c:v>
                </c:pt>
                <c:pt idx="9">
                  <c:v>43975</c:v>
                </c:pt>
                <c:pt idx="10">
                  <c:v>43976</c:v>
                </c:pt>
                <c:pt idx="11">
                  <c:v>43977</c:v>
                </c:pt>
                <c:pt idx="12">
                  <c:v>43978</c:v>
                </c:pt>
                <c:pt idx="13">
                  <c:v>43979</c:v>
                </c:pt>
                <c:pt idx="14">
                  <c:v>43980</c:v>
                </c:pt>
                <c:pt idx="15">
                  <c:v>43982</c:v>
                </c:pt>
                <c:pt idx="16">
                  <c:v>43983</c:v>
                </c:pt>
                <c:pt idx="17">
                  <c:v>43984</c:v>
                </c:pt>
                <c:pt idx="18">
                  <c:v>43985</c:v>
                </c:pt>
                <c:pt idx="19">
                  <c:v>43986</c:v>
                </c:pt>
                <c:pt idx="20">
                  <c:v>43987</c:v>
                </c:pt>
                <c:pt idx="21">
                  <c:v>43988</c:v>
                </c:pt>
                <c:pt idx="22">
                  <c:v>43990</c:v>
                </c:pt>
                <c:pt idx="23">
                  <c:v>43991</c:v>
                </c:pt>
                <c:pt idx="24">
                  <c:v>43992</c:v>
                </c:pt>
                <c:pt idx="25">
                  <c:v>43994</c:v>
                </c:pt>
                <c:pt idx="26">
                  <c:v>43995</c:v>
                </c:pt>
                <c:pt idx="27">
                  <c:v>43996</c:v>
                </c:pt>
                <c:pt idx="28">
                  <c:v>43997</c:v>
                </c:pt>
                <c:pt idx="29">
                  <c:v>43998</c:v>
                </c:pt>
                <c:pt idx="30">
                  <c:v>43999</c:v>
                </c:pt>
              </c:numCache>
            </c:numRef>
          </c:cat>
          <c:val>
            <c:numRef>
              <c:f>'Positive PUI2'!$E$2:$E$101</c:f>
              <c:numCache>
                <c:formatCode>0.0000</c:formatCode>
                <c:ptCount val="31"/>
                <c:pt idx="0">
                  <c:v>35.038333333333334</c:v>
                </c:pt>
                <c:pt idx="1">
                  <c:v>35.038333333333334</c:v>
                </c:pt>
                <c:pt idx="2">
                  <c:v>35.038333333333334</c:v>
                </c:pt>
                <c:pt idx="3">
                  <c:v>35.038333333333334</c:v>
                </c:pt>
                <c:pt idx="4">
                  <c:v>31</c:v>
                </c:pt>
                <c:pt idx="5">
                  <c:v>33.659999999999997</c:v>
                </c:pt>
                <c:pt idx="6">
                  <c:v>33.659999999999997</c:v>
                </c:pt>
                <c:pt idx="7">
                  <c:v>33.659999999999997</c:v>
                </c:pt>
                <c:pt idx="8">
                  <c:v>33.659999999999997</c:v>
                </c:pt>
                <c:pt idx="9">
                  <c:v>33.659999999999997</c:v>
                </c:pt>
                <c:pt idx="10">
                  <c:v>33.659999999999997</c:v>
                </c:pt>
                <c:pt idx="11">
                  <c:v>33.659999999999997</c:v>
                </c:pt>
                <c:pt idx="12">
                  <c:v>33.659999999999997</c:v>
                </c:pt>
                <c:pt idx="13">
                  <c:v>33.659999999999997</c:v>
                </c:pt>
                <c:pt idx="14">
                  <c:v>33.659999999999997</c:v>
                </c:pt>
                <c:pt idx="15">
                  <c:v>33.659999999999997</c:v>
                </c:pt>
                <c:pt idx="16">
                  <c:v>33.659999999999997</c:v>
                </c:pt>
                <c:pt idx="17">
                  <c:v>33.659999999999997</c:v>
                </c:pt>
                <c:pt idx="18">
                  <c:v>33.659999999999997</c:v>
                </c:pt>
                <c:pt idx="19">
                  <c:v>33.659999999999997</c:v>
                </c:pt>
                <c:pt idx="20">
                  <c:v>33.659999999999997</c:v>
                </c:pt>
                <c:pt idx="21">
                  <c:v>33.659999999999997</c:v>
                </c:pt>
                <c:pt idx="22">
                  <c:v>33.659999999999997</c:v>
                </c:pt>
                <c:pt idx="23">
                  <c:v>33.659999999999997</c:v>
                </c:pt>
                <c:pt idx="24">
                  <c:v>33.659999999999997</c:v>
                </c:pt>
                <c:pt idx="25">
                  <c:v>33.659999999999997</c:v>
                </c:pt>
                <c:pt idx="26">
                  <c:v>33.659999999999997</c:v>
                </c:pt>
                <c:pt idx="27">
                  <c:v>33.659999999999997</c:v>
                </c:pt>
                <c:pt idx="28">
                  <c:v>33.659999999999997</c:v>
                </c:pt>
                <c:pt idx="29">
                  <c:v>33.659999999999997</c:v>
                </c:pt>
                <c:pt idx="30">
                  <c:v>33.659999999999997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8FE-44B0-A5FF-71B36FB9FE05}"/>
            </c:ext>
          </c:extLst>
        </c:ser>
        <c:ser>
          <c:idx val="4"/>
          <c:order val="4"/>
          <c:tx>
            <c:strRef>
              <c:f>'Positive PUI2'!$F$1</c:f>
              <c:strCache>
                <c:ptCount val="1"/>
                <c:pt idx="0">
                  <c:v>Average</c:v>
                </c:pt>
              </c:strCache>
            </c:strRef>
          </c:tx>
          <c:spPr>
            <a:ln w="12700">
              <a:solidFill>
                <a:srgbClr val="00FFFF"/>
              </a:solidFill>
              <a:prstDash val="solid"/>
            </a:ln>
          </c:spPr>
          <c:marker>
            <c:symbol val="none"/>
          </c:marker>
          <c:cat>
            <c:numRef>
              <c:f>'Positive PUI2'!$A$2:$A$101</c:f>
              <c:numCache>
                <c:formatCode>m/d/yyyy</c:formatCode>
                <c:ptCount val="31"/>
                <c:pt idx="0">
                  <c:v>43966</c:v>
                </c:pt>
                <c:pt idx="1">
                  <c:v>43967</c:v>
                </c:pt>
                <c:pt idx="2">
                  <c:v>43968</c:v>
                </c:pt>
                <c:pt idx="3">
                  <c:v>43969</c:v>
                </c:pt>
                <c:pt idx="4">
                  <c:v>43970</c:v>
                </c:pt>
                <c:pt idx="5">
                  <c:v>43971</c:v>
                </c:pt>
                <c:pt idx="6">
                  <c:v>43972</c:v>
                </c:pt>
                <c:pt idx="7">
                  <c:v>43973</c:v>
                </c:pt>
                <c:pt idx="8">
                  <c:v>43974</c:v>
                </c:pt>
                <c:pt idx="9">
                  <c:v>43975</c:v>
                </c:pt>
                <c:pt idx="10">
                  <c:v>43976</c:v>
                </c:pt>
                <c:pt idx="11">
                  <c:v>43977</c:v>
                </c:pt>
                <c:pt idx="12">
                  <c:v>43978</c:v>
                </c:pt>
                <c:pt idx="13">
                  <c:v>43979</c:v>
                </c:pt>
                <c:pt idx="14">
                  <c:v>43980</c:v>
                </c:pt>
                <c:pt idx="15">
                  <c:v>43982</c:v>
                </c:pt>
                <c:pt idx="16">
                  <c:v>43983</c:v>
                </c:pt>
                <c:pt idx="17">
                  <c:v>43984</c:v>
                </c:pt>
                <c:pt idx="18">
                  <c:v>43985</c:v>
                </c:pt>
                <c:pt idx="19">
                  <c:v>43986</c:v>
                </c:pt>
                <c:pt idx="20">
                  <c:v>43987</c:v>
                </c:pt>
                <c:pt idx="21">
                  <c:v>43988</c:v>
                </c:pt>
                <c:pt idx="22">
                  <c:v>43990</c:v>
                </c:pt>
                <c:pt idx="23">
                  <c:v>43991</c:v>
                </c:pt>
                <c:pt idx="24">
                  <c:v>43992</c:v>
                </c:pt>
                <c:pt idx="25">
                  <c:v>43994</c:v>
                </c:pt>
                <c:pt idx="26">
                  <c:v>43995</c:v>
                </c:pt>
                <c:pt idx="27">
                  <c:v>43996</c:v>
                </c:pt>
                <c:pt idx="28">
                  <c:v>43997</c:v>
                </c:pt>
                <c:pt idx="29">
                  <c:v>43998</c:v>
                </c:pt>
                <c:pt idx="30">
                  <c:v>43999</c:v>
                </c:pt>
              </c:numCache>
            </c:numRef>
          </c:cat>
          <c:val>
            <c:numRef>
              <c:f>'Positive PUI2'!$F$2:$F$101</c:f>
              <c:numCache>
                <c:formatCode>0.0000</c:formatCode>
                <c:ptCount val="31"/>
                <c:pt idx="0">
                  <c:v>32.6</c:v>
                </c:pt>
                <c:pt idx="1">
                  <c:v>32.6</c:v>
                </c:pt>
                <c:pt idx="2">
                  <c:v>32.6</c:v>
                </c:pt>
                <c:pt idx="3">
                  <c:v>32.6</c:v>
                </c:pt>
                <c:pt idx="4">
                  <c:v>31</c:v>
                </c:pt>
                <c:pt idx="5">
                  <c:v>31</c:v>
                </c:pt>
                <c:pt idx="6">
                  <c:v>31</c:v>
                </c:pt>
                <c:pt idx="7">
                  <c:v>31</c:v>
                </c:pt>
                <c:pt idx="8">
                  <c:v>31</c:v>
                </c:pt>
                <c:pt idx="9">
                  <c:v>31</c:v>
                </c:pt>
                <c:pt idx="10">
                  <c:v>31</c:v>
                </c:pt>
                <c:pt idx="11">
                  <c:v>31</c:v>
                </c:pt>
                <c:pt idx="12">
                  <c:v>31</c:v>
                </c:pt>
                <c:pt idx="13">
                  <c:v>31</c:v>
                </c:pt>
                <c:pt idx="14">
                  <c:v>31</c:v>
                </c:pt>
                <c:pt idx="15">
                  <c:v>31</c:v>
                </c:pt>
                <c:pt idx="16">
                  <c:v>31</c:v>
                </c:pt>
                <c:pt idx="17">
                  <c:v>31</c:v>
                </c:pt>
                <c:pt idx="18">
                  <c:v>31</c:v>
                </c:pt>
                <c:pt idx="19">
                  <c:v>31</c:v>
                </c:pt>
                <c:pt idx="20">
                  <c:v>31</c:v>
                </c:pt>
                <c:pt idx="21">
                  <c:v>31</c:v>
                </c:pt>
                <c:pt idx="22">
                  <c:v>31</c:v>
                </c:pt>
                <c:pt idx="23">
                  <c:v>31</c:v>
                </c:pt>
                <c:pt idx="24">
                  <c:v>31</c:v>
                </c:pt>
                <c:pt idx="25">
                  <c:v>31</c:v>
                </c:pt>
                <c:pt idx="26">
                  <c:v>31</c:v>
                </c:pt>
                <c:pt idx="27">
                  <c:v>31</c:v>
                </c:pt>
                <c:pt idx="28">
                  <c:v>31</c:v>
                </c:pt>
                <c:pt idx="29">
                  <c:v>31</c:v>
                </c:pt>
                <c:pt idx="30">
                  <c:v>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8FE-44B0-A5FF-71B36FB9FE05}"/>
            </c:ext>
          </c:extLst>
        </c:ser>
        <c:ser>
          <c:idx val="5"/>
          <c:order val="5"/>
          <c:tx>
            <c:strRef>
              <c:f>'Positive PUI2'!$G$1</c:f>
              <c:strCache>
                <c:ptCount val="1"/>
                <c:pt idx="0">
                  <c:v>-1 sigma</c:v>
                </c:pt>
              </c:strCache>
            </c:strRef>
          </c:tx>
          <c:spPr>
            <a:ln w="19050">
              <a:noFill/>
            </a:ln>
          </c:spPr>
          <c:marker>
            <c:symbol val="none"/>
          </c:marker>
          <c:cat>
            <c:numRef>
              <c:f>'Positive PUI2'!$A$2:$A$101</c:f>
              <c:numCache>
                <c:formatCode>m/d/yyyy</c:formatCode>
                <c:ptCount val="31"/>
                <c:pt idx="0">
                  <c:v>43966</c:v>
                </c:pt>
                <c:pt idx="1">
                  <c:v>43967</c:v>
                </c:pt>
                <c:pt idx="2">
                  <c:v>43968</c:v>
                </c:pt>
                <c:pt idx="3">
                  <c:v>43969</c:v>
                </c:pt>
                <c:pt idx="4">
                  <c:v>43970</c:v>
                </c:pt>
                <c:pt idx="5">
                  <c:v>43971</c:v>
                </c:pt>
                <c:pt idx="6">
                  <c:v>43972</c:v>
                </c:pt>
                <c:pt idx="7">
                  <c:v>43973</c:v>
                </c:pt>
                <c:pt idx="8">
                  <c:v>43974</c:v>
                </c:pt>
                <c:pt idx="9">
                  <c:v>43975</c:v>
                </c:pt>
                <c:pt idx="10">
                  <c:v>43976</c:v>
                </c:pt>
                <c:pt idx="11">
                  <c:v>43977</c:v>
                </c:pt>
                <c:pt idx="12">
                  <c:v>43978</c:v>
                </c:pt>
                <c:pt idx="13">
                  <c:v>43979</c:v>
                </c:pt>
                <c:pt idx="14">
                  <c:v>43980</c:v>
                </c:pt>
                <c:pt idx="15">
                  <c:v>43982</c:v>
                </c:pt>
                <c:pt idx="16">
                  <c:v>43983</c:v>
                </c:pt>
                <c:pt idx="17">
                  <c:v>43984</c:v>
                </c:pt>
                <c:pt idx="18">
                  <c:v>43985</c:v>
                </c:pt>
                <c:pt idx="19">
                  <c:v>43986</c:v>
                </c:pt>
                <c:pt idx="20">
                  <c:v>43987</c:v>
                </c:pt>
                <c:pt idx="21">
                  <c:v>43988</c:v>
                </c:pt>
                <c:pt idx="22">
                  <c:v>43990</c:v>
                </c:pt>
                <c:pt idx="23">
                  <c:v>43991</c:v>
                </c:pt>
                <c:pt idx="24">
                  <c:v>43992</c:v>
                </c:pt>
                <c:pt idx="25">
                  <c:v>43994</c:v>
                </c:pt>
                <c:pt idx="26">
                  <c:v>43995</c:v>
                </c:pt>
                <c:pt idx="27">
                  <c:v>43996</c:v>
                </c:pt>
                <c:pt idx="28">
                  <c:v>43997</c:v>
                </c:pt>
                <c:pt idx="29">
                  <c:v>43998</c:v>
                </c:pt>
                <c:pt idx="30">
                  <c:v>43999</c:v>
                </c:pt>
              </c:numCache>
            </c:numRef>
          </c:cat>
          <c:val>
            <c:numRef>
              <c:f>'Positive PUI2'!$G$2:$G$101</c:f>
              <c:numCache>
                <c:formatCode>0.0000</c:formatCode>
                <c:ptCount val="31"/>
                <c:pt idx="0">
                  <c:v>30.161666666666669</c:v>
                </c:pt>
                <c:pt idx="1">
                  <c:v>30.161666666666669</c:v>
                </c:pt>
                <c:pt idx="2">
                  <c:v>30.161666666666669</c:v>
                </c:pt>
                <c:pt idx="3">
                  <c:v>30.161666666666669</c:v>
                </c:pt>
                <c:pt idx="4">
                  <c:v>31</c:v>
                </c:pt>
                <c:pt idx="5">
                  <c:v>28.34</c:v>
                </c:pt>
                <c:pt idx="6">
                  <c:v>28.34</c:v>
                </c:pt>
                <c:pt idx="7">
                  <c:v>28.34</c:v>
                </c:pt>
                <c:pt idx="8">
                  <c:v>28.34</c:v>
                </c:pt>
                <c:pt idx="9">
                  <c:v>28.34</c:v>
                </c:pt>
                <c:pt idx="10">
                  <c:v>28.34</c:v>
                </c:pt>
                <c:pt idx="11">
                  <c:v>28.34</c:v>
                </c:pt>
                <c:pt idx="12">
                  <c:v>28.34</c:v>
                </c:pt>
                <c:pt idx="13">
                  <c:v>28.34</c:v>
                </c:pt>
                <c:pt idx="14">
                  <c:v>28.34</c:v>
                </c:pt>
                <c:pt idx="15">
                  <c:v>28.34</c:v>
                </c:pt>
                <c:pt idx="16">
                  <c:v>28.34</c:v>
                </c:pt>
                <c:pt idx="17">
                  <c:v>28.34</c:v>
                </c:pt>
                <c:pt idx="18">
                  <c:v>28.34</c:v>
                </c:pt>
                <c:pt idx="19">
                  <c:v>28.34</c:v>
                </c:pt>
                <c:pt idx="20">
                  <c:v>28.34</c:v>
                </c:pt>
                <c:pt idx="21">
                  <c:v>28.34</c:v>
                </c:pt>
                <c:pt idx="22">
                  <c:v>28.34</c:v>
                </c:pt>
                <c:pt idx="23">
                  <c:v>28.34</c:v>
                </c:pt>
                <c:pt idx="24">
                  <c:v>28.34</c:v>
                </c:pt>
                <c:pt idx="25">
                  <c:v>28.34</c:v>
                </c:pt>
                <c:pt idx="26">
                  <c:v>28.34</c:v>
                </c:pt>
                <c:pt idx="27">
                  <c:v>28.34</c:v>
                </c:pt>
                <c:pt idx="28">
                  <c:v>28.34</c:v>
                </c:pt>
                <c:pt idx="29">
                  <c:v>28.34</c:v>
                </c:pt>
                <c:pt idx="30">
                  <c:v>28.34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8FE-44B0-A5FF-71B36FB9FE05}"/>
            </c:ext>
          </c:extLst>
        </c:ser>
        <c:ser>
          <c:idx val="6"/>
          <c:order val="6"/>
          <c:tx>
            <c:strRef>
              <c:f>'Positive PUI2'!$H$1</c:f>
              <c:strCache>
                <c:ptCount val="1"/>
                <c:pt idx="0">
                  <c:v>-2 sigma</c:v>
                </c:pt>
              </c:strCache>
            </c:strRef>
          </c:tx>
          <c:spPr>
            <a:ln w="12700">
              <a:solidFill>
                <a:srgbClr val="FF8080"/>
              </a:solidFill>
              <a:prstDash val="solid"/>
            </a:ln>
          </c:spPr>
          <c:marker>
            <c:symbol val="none"/>
          </c:marker>
          <c:cat>
            <c:numRef>
              <c:f>'Positive PUI2'!$A$2:$A$101</c:f>
              <c:numCache>
                <c:formatCode>m/d/yyyy</c:formatCode>
                <c:ptCount val="31"/>
                <c:pt idx="0">
                  <c:v>43966</c:v>
                </c:pt>
                <c:pt idx="1">
                  <c:v>43967</c:v>
                </c:pt>
                <c:pt idx="2">
                  <c:v>43968</c:v>
                </c:pt>
                <c:pt idx="3">
                  <c:v>43969</c:v>
                </c:pt>
                <c:pt idx="4">
                  <c:v>43970</c:v>
                </c:pt>
                <c:pt idx="5">
                  <c:v>43971</c:v>
                </c:pt>
                <c:pt idx="6">
                  <c:v>43972</c:v>
                </c:pt>
                <c:pt idx="7">
                  <c:v>43973</c:v>
                </c:pt>
                <c:pt idx="8">
                  <c:v>43974</c:v>
                </c:pt>
                <c:pt idx="9">
                  <c:v>43975</c:v>
                </c:pt>
                <c:pt idx="10">
                  <c:v>43976</c:v>
                </c:pt>
                <c:pt idx="11">
                  <c:v>43977</c:v>
                </c:pt>
                <c:pt idx="12">
                  <c:v>43978</c:v>
                </c:pt>
                <c:pt idx="13">
                  <c:v>43979</c:v>
                </c:pt>
                <c:pt idx="14">
                  <c:v>43980</c:v>
                </c:pt>
                <c:pt idx="15">
                  <c:v>43982</c:v>
                </c:pt>
                <c:pt idx="16">
                  <c:v>43983</c:v>
                </c:pt>
                <c:pt idx="17">
                  <c:v>43984</c:v>
                </c:pt>
                <c:pt idx="18">
                  <c:v>43985</c:v>
                </c:pt>
                <c:pt idx="19">
                  <c:v>43986</c:v>
                </c:pt>
                <c:pt idx="20">
                  <c:v>43987</c:v>
                </c:pt>
                <c:pt idx="21">
                  <c:v>43988</c:v>
                </c:pt>
                <c:pt idx="22">
                  <c:v>43990</c:v>
                </c:pt>
                <c:pt idx="23">
                  <c:v>43991</c:v>
                </c:pt>
                <c:pt idx="24">
                  <c:v>43992</c:v>
                </c:pt>
                <c:pt idx="25">
                  <c:v>43994</c:v>
                </c:pt>
                <c:pt idx="26">
                  <c:v>43995</c:v>
                </c:pt>
                <c:pt idx="27">
                  <c:v>43996</c:v>
                </c:pt>
                <c:pt idx="28">
                  <c:v>43997</c:v>
                </c:pt>
                <c:pt idx="29">
                  <c:v>43998</c:v>
                </c:pt>
                <c:pt idx="30">
                  <c:v>43999</c:v>
                </c:pt>
              </c:numCache>
            </c:numRef>
          </c:cat>
          <c:val>
            <c:numRef>
              <c:f>'Positive PUI2'!$H$2:$H$101</c:f>
              <c:numCache>
                <c:formatCode>0.0000</c:formatCode>
                <c:ptCount val="31"/>
                <c:pt idx="0">
                  <c:v>27.723333333333336</c:v>
                </c:pt>
                <c:pt idx="1">
                  <c:v>27.723333333333336</c:v>
                </c:pt>
                <c:pt idx="2">
                  <c:v>27.723333333333336</c:v>
                </c:pt>
                <c:pt idx="3">
                  <c:v>27.723333333333336</c:v>
                </c:pt>
                <c:pt idx="4">
                  <c:v>31</c:v>
                </c:pt>
                <c:pt idx="5">
                  <c:v>25.68</c:v>
                </c:pt>
                <c:pt idx="6">
                  <c:v>25.68</c:v>
                </c:pt>
                <c:pt idx="7">
                  <c:v>25.68</c:v>
                </c:pt>
                <c:pt idx="8">
                  <c:v>25.68</c:v>
                </c:pt>
                <c:pt idx="9">
                  <c:v>25.68</c:v>
                </c:pt>
                <c:pt idx="10">
                  <c:v>25.68</c:v>
                </c:pt>
                <c:pt idx="11">
                  <c:v>25.68</c:v>
                </c:pt>
                <c:pt idx="12">
                  <c:v>25.68</c:v>
                </c:pt>
                <c:pt idx="13">
                  <c:v>25.68</c:v>
                </c:pt>
                <c:pt idx="14">
                  <c:v>25.68</c:v>
                </c:pt>
                <c:pt idx="15">
                  <c:v>25.68</c:v>
                </c:pt>
                <c:pt idx="16">
                  <c:v>25.68</c:v>
                </c:pt>
                <c:pt idx="17">
                  <c:v>25.68</c:v>
                </c:pt>
                <c:pt idx="18">
                  <c:v>25.68</c:v>
                </c:pt>
                <c:pt idx="19">
                  <c:v>25.68</c:v>
                </c:pt>
                <c:pt idx="20">
                  <c:v>25.68</c:v>
                </c:pt>
                <c:pt idx="21">
                  <c:v>25.68</c:v>
                </c:pt>
                <c:pt idx="22">
                  <c:v>25.68</c:v>
                </c:pt>
                <c:pt idx="23">
                  <c:v>25.68</c:v>
                </c:pt>
                <c:pt idx="24">
                  <c:v>25.68</c:v>
                </c:pt>
                <c:pt idx="25">
                  <c:v>25.68</c:v>
                </c:pt>
                <c:pt idx="26">
                  <c:v>25.68</c:v>
                </c:pt>
                <c:pt idx="27">
                  <c:v>25.68</c:v>
                </c:pt>
                <c:pt idx="28">
                  <c:v>25.68</c:v>
                </c:pt>
                <c:pt idx="29">
                  <c:v>25.68</c:v>
                </c:pt>
                <c:pt idx="30">
                  <c:v>25.68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8FE-44B0-A5FF-71B36FB9FE05}"/>
            </c:ext>
          </c:extLst>
        </c:ser>
        <c:ser>
          <c:idx val="7"/>
          <c:order val="7"/>
          <c:tx>
            <c:strRef>
              <c:f>'Positive PUI2'!$I$1</c:f>
              <c:strCache>
                <c:ptCount val="1"/>
                <c:pt idx="0">
                  <c:v>LCL</c:v>
                </c:pt>
              </c:strCache>
            </c:strRef>
          </c:tx>
          <c:spPr>
            <a:ln w="12700">
              <a:solidFill>
                <a:srgbClr val="FF0000"/>
              </a:solidFill>
              <a:prstDash val="lgDash"/>
            </a:ln>
          </c:spPr>
          <c:marker>
            <c:symbol val="none"/>
          </c:marker>
          <c:cat>
            <c:numRef>
              <c:f>'Positive PUI2'!$A$2:$A$101</c:f>
              <c:numCache>
                <c:formatCode>m/d/yyyy</c:formatCode>
                <c:ptCount val="31"/>
                <c:pt idx="0">
                  <c:v>43966</c:v>
                </c:pt>
                <c:pt idx="1">
                  <c:v>43967</c:v>
                </c:pt>
                <c:pt idx="2">
                  <c:v>43968</c:v>
                </c:pt>
                <c:pt idx="3">
                  <c:v>43969</c:v>
                </c:pt>
                <c:pt idx="4">
                  <c:v>43970</c:v>
                </c:pt>
                <c:pt idx="5">
                  <c:v>43971</c:v>
                </c:pt>
                <c:pt idx="6">
                  <c:v>43972</c:v>
                </c:pt>
                <c:pt idx="7">
                  <c:v>43973</c:v>
                </c:pt>
                <c:pt idx="8">
                  <c:v>43974</c:v>
                </c:pt>
                <c:pt idx="9">
                  <c:v>43975</c:v>
                </c:pt>
                <c:pt idx="10">
                  <c:v>43976</c:v>
                </c:pt>
                <c:pt idx="11">
                  <c:v>43977</c:v>
                </c:pt>
                <c:pt idx="12">
                  <c:v>43978</c:v>
                </c:pt>
                <c:pt idx="13">
                  <c:v>43979</c:v>
                </c:pt>
                <c:pt idx="14">
                  <c:v>43980</c:v>
                </c:pt>
                <c:pt idx="15">
                  <c:v>43982</c:v>
                </c:pt>
                <c:pt idx="16">
                  <c:v>43983</c:v>
                </c:pt>
                <c:pt idx="17">
                  <c:v>43984</c:v>
                </c:pt>
                <c:pt idx="18">
                  <c:v>43985</c:v>
                </c:pt>
                <c:pt idx="19">
                  <c:v>43986</c:v>
                </c:pt>
                <c:pt idx="20">
                  <c:v>43987</c:v>
                </c:pt>
                <c:pt idx="21">
                  <c:v>43988</c:v>
                </c:pt>
                <c:pt idx="22">
                  <c:v>43990</c:v>
                </c:pt>
                <c:pt idx="23">
                  <c:v>43991</c:v>
                </c:pt>
                <c:pt idx="24">
                  <c:v>43992</c:v>
                </c:pt>
                <c:pt idx="25">
                  <c:v>43994</c:v>
                </c:pt>
                <c:pt idx="26">
                  <c:v>43995</c:v>
                </c:pt>
                <c:pt idx="27">
                  <c:v>43996</c:v>
                </c:pt>
                <c:pt idx="28">
                  <c:v>43997</c:v>
                </c:pt>
                <c:pt idx="29">
                  <c:v>43998</c:v>
                </c:pt>
                <c:pt idx="30">
                  <c:v>43999</c:v>
                </c:pt>
              </c:numCache>
            </c:numRef>
          </c:cat>
          <c:val>
            <c:numRef>
              <c:f>'Positive PUI2'!$I$2:$I$101</c:f>
              <c:numCache>
                <c:formatCode>0.0000</c:formatCode>
                <c:ptCount val="31"/>
                <c:pt idx="0">
                  <c:v>25.285</c:v>
                </c:pt>
                <c:pt idx="1">
                  <c:v>25.285</c:v>
                </c:pt>
                <c:pt idx="2">
                  <c:v>25.285</c:v>
                </c:pt>
                <c:pt idx="3">
                  <c:v>25.285</c:v>
                </c:pt>
                <c:pt idx="4">
                  <c:v>31</c:v>
                </c:pt>
                <c:pt idx="5">
                  <c:v>23.02</c:v>
                </c:pt>
                <c:pt idx="6">
                  <c:v>23.02</c:v>
                </c:pt>
                <c:pt idx="7">
                  <c:v>23.02</c:v>
                </c:pt>
                <c:pt idx="8">
                  <c:v>23.02</c:v>
                </c:pt>
                <c:pt idx="9">
                  <c:v>23.02</c:v>
                </c:pt>
                <c:pt idx="10">
                  <c:v>23.02</c:v>
                </c:pt>
                <c:pt idx="11">
                  <c:v>23.02</c:v>
                </c:pt>
                <c:pt idx="12">
                  <c:v>23.02</c:v>
                </c:pt>
                <c:pt idx="13">
                  <c:v>23.02</c:v>
                </c:pt>
                <c:pt idx="14">
                  <c:v>23.02</c:v>
                </c:pt>
                <c:pt idx="15">
                  <c:v>23.02</c:v>
                </c:pt>
                <c:pt idx="16">
                  <c:v>23.02</c:v>
                </c:pt>
                <c:pt idx="17">
                  <c:v>23.02</c:v>
                </c:pt>
                <c:pt idx="18">
                  <c:v>23.02</c:v>
                </c:pt>
                <c:pt idx="19">
                  <c:v>23.02</c:v>
                </c:pt>
                <c:pt idx="20">
                  <c:v>23.02</c:v>
                </c:pt>
                <c:pt idx="21">
                  <c:v>23.02</c:v>
                </c:pt>
                <c:pt idx="22">
                  <c:v>23.02</c:v>
                </c:pt>
                <c:pt idx="23">
                  <c:v>23.02</c:v>
                </c:pt>
                <c:pt idx="24">
                  <c:v>23.02</c:v>
                </c:pt>
                <c:pt idx="25">
                  <c:v>23.02</c:v>
                </c:pt>
                <c:pt idx="26">
                  <c:v>23.02</c:v>
                </c:pt>
                <c:pt idx="27">
                  <c:v>23.02</c:v>
                </c:pt>
                <c:pt idx="28">
                  <c:v>23.02</c:v>
                </c:pt>
                <c:pt idx="29">
                  <c:v>23.02</c:v>
                </c:pt>
                <c:pt idx="30">
                  <c:v>23.02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8FE-44B0-A5FF-71B36FB9FE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930176"/>
        <c:axId val="44932096"/>
      </c:lineChart>
      <c:catAx>
        <c:axId val="44930176"/>
        <c:scaling>
          <c:orientation val="minMax"/>
        </c:scaling>
        <c:delete val="0"/>
        <c:axPos val="b"/>
        <c:numFmt formatCode="m/d/yyyy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44932096"/>
        <c:crossesAt val="0"/>
        <c:auto val="0"/>
        <c:lblAlgn val="ctr"/>
        <c:lblOffset val="100"/>
        <c:tickMarkSkip val="1"/>
        <c:noMultiLvlLbl val="0"/>
      </c:catAx>
      <c:valAx>
        <c:axId val="44932096"/>
        <c:scaling>
          <c:orientation val="minMax"/>
          <c:min val="17"/>
        </c:scaling>
        <c:delete val="0"/>
        <c:axPos val="l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4493017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'New Cases6'!$B$1</c:f>
          <c:strCache>
            <c:ptCount val="1"/>
            <c:pt idx="0">
              <c:v>New Cases</c:v>
            </c:pt>
          </c:strCache>
        </c:strRef>
      </c:tx>
      <c:layout>
        <c:manualLayout>
          <c:xMode val="edge"/>
          <c:yMode val="edge"/>
          <c:x val="0.41250466148223702"/>
          <c:y val="3.6914187809857099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20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ea typeface="Times"/>
              <a:cs typeface="Time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8786131084697648E-2"/>
          <c:y val="0.17689236009819717"/>
          <c:w val="0.87536696383515045"/>
          <c:h val="0.66482084382147599"/>
        </c:manualLayout>
      </c:layout>
      <c:lineChart>
        <c:grouping val="standard"/>
        <c:varyColors val="0"/>
        <c:ser>
          <c:idx val="0"/>
          <c:order val="0"/>
          <c:tx>
            <c:strRef>
              <c:f>'New Cases6'!$B$1</c:f>
              <c:strCache>
                <c:ptCount val="1"/>
                <c:pt idx="0">
                  <c:v>New Cases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square"/>
            <c:size val="6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7BDD-4543-9FF8-C147A471EAF8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7BDD-4543-9FF8-C147A471EAF8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7BDD-4543-9FF8-C147A471EAF8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7BDD-4543-9FF8-C147A471EAF8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7BDD-4543-9FF8-C147A471EAF8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7BDD-4543-9FF8-C147A471EAF8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7BDD-4543-9FF8-C147A471EAF8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7BDD-4543-9FF8-C147A471EAF8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8-7BDD-4543-9FF8-C147A471EAF8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9-7BDD-4543-9FF8-C147A471EAF8}"/>
              </c:ext>
            </c:extLst>
          </c:dPt>
          <c:dPt>
            <c:idx val="27"/>
            <c:bubble3D val="0"/>
            <c:extLst>
              <c:ext xmlns:c16="http://schemas.microsoft.com/office/drawing/2014/chart" uri="{C3380CC4-5D6E-409C-BE32-E72D297353CC}">
                <c16:uniqueId val="{0000000A-7BDD-4543-9FF8-C147A471EAF8}"/>
              </c:ext>
            </c:extLst>
          </c:dPt>
          <c:dPt>
            <c:idx val="28"/>
            <c:bubble3D val="0"/>
            <c:extLst>
              <c:ext xmlns:c16="http://schemas.microsoft.com/office/drawing/2014/chart" uri="{C3380CC4-5D6E-409C-BE32-E72D297353CC}">
                <c16:uniqueId val="{0000000B-7BDD-4543-9FF8-C147A471EAF8}"/>
              </c:ext>
            </c:extLst>
          </c:dPt>
          <c:dPt>
            <c:idx val="29"/>
            <c:bubble3D val="0"/>
            <c:extLst>
              <c:ext xmlns:c16="http://schemas.microsoft.com/office/drawing/2014/chart" uri="{C3380CC4-5D6E-409C-BE32-E72D297353CC}">
                <c16:uniqueId val="{0000000C-7BDD-4543-9FF8-C147A471EAF8}"/>
              </c:ext>
            </c:extLst>
          </c:dPt>
          <c:dPt>
            <c:idx val="30"/>
            <c:bubble3D val="0"/>
            <c:extLst>
              <c:ext xmlns:c16="http://schemas.microsoft.com/office/drawing/2014/chart" uri="{C3380CC4-5D6E-409C-BE32-E72D297353CC}">
                <c16:uniqueId val="{0000000D-7BDD-4543-9FF8-C147A471EAF8}"/>
              </c:ext>
            </c:extLst>
          </c:dPt>
          <c:dPt>
            <c:idx val="31"/>
            <c:bubble3D val="0"/>
            <c:extLst>
              <c:ext xmlns:c16="http://schemas.microsoft.com/office/drawing/2014/chart" uri="{C3380CC4-5D6E-409C-BE32-E72D297353CC}">
                <c16:uniqueId val="{0000000E-7BDD-4543-9FF8-C147A471EAF8}"/>
              </c:ext>
            </c:extLst>
          </c:dPt>
          <c:dPt>
            <c:idx val="32"/>
            <c:bubble3D val="0"/>
            <c:extLst>
              <c:ext xmlns:c16="http://schemas.microsoft.com/office/drawing/2014/chart" uri="{C3380CC4-5D6E-409C-BE32-E72D297353CC}">
                <c16:uniqueId val="{0000000F-7BDD-4543-9FF8-C147A471EAF8}"/>
              </c:ext>
            </c:extLst>
          </c:dPt>
          <c:dPt>
            <c:idx val="33"/>
            <c:bubble3D val="0"/>
            <c:extLst>
              <c:ext xmlns:c16="http://schemas.microsoft.com/office/drawing/2014/chart" uri="{C3380CC4-5D6E-409C-BE32-E72D297353CC}">
                <c16:uniqueId val="{00000010-7BDD-4543-9FF8-C147A471EAF8}"/>
              </c:ext>
            </c:extLst>
          </c:dPt>
          <c:dPt>
            <c:idx val="34"/>
            <c:bubble3D val="0"/>
            <c:extLst>
              <c:ext xmlns:c16="http://schemas.microsoft.com/office/drawing/2014/chart" uri="{C3380CC4-5D6E-409C-BE32-E72D297353CC}">
                <c16:uniqueId val="{00000011-7BDD-4543-9FF8-C147A471EAF8}"/>
              </c:ext>
            </c:extLst>
          </c:dPt>
          <c:dPt>
            <c:idx val="40"/>
            <c:bubble3D val="0"/>
            <c:extLst>
              <c:ext xmlns:c16="http://schemas.microsoft.com/office/drawing/2014/chart" uri="{C3380CC4-5D6E-409C-BE32-E72D297353CC}">
                <c16:uniqueId val="{00000012-7BDD-4543-9FF8-C147A471EAF8}"/>
              </c:ext>
            </c:extLst>
          </c:dPt>
          <c:dPt>
            <c:idx val="41"/>
            <c:bubble3D val="0"/>
            <c:extLst>
              <c:ext xmlns:c16="http://schemas.microsoft.com/office/drawing/2014/chart" uri="{C3380CC4-5D6E-409C-BE32-E72D297353CC}">
                <c16:uniqueId val="{00000013-7BDD-4543-9FF8-C147A471EAF8}"/>
              </c:ext>
            </c:extLst>
          </c:dPt>
          <c:dPt>
            <c:idx val="42"/>
            <c:bubble3D val="0"/>
            <c:extLst>
              <c:ext xmlns:c16="http://schemas.microsoft.com/office/drawing/2014/chart" uri="{C3380CC4-5D6E-409C-BE32-E72D297353CC}">
                <c16:uniqueId val="{00000014-7BDD-4543-9FF8-C147A471EAF8}"/>
              </c:ext>
            </c:extLst>
          </c:dPt>
          <c:dPt>
            <c:idx val="43"/>
            <c:marker>
              <c:symbol val="diamond"/>
              <c:size val="6"/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7BDD-4543-9FF8-C147A471EAF8}"/>
              </c:ext>
            </c:extLst>
          </c:dPt>
          <c:dPt>
            <c:idx val="44"/>
            <c:marker>
              <c:symbol val="diamond"/>
              <c:size val="6"/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  <a:prstDash val="solid"/>
                </a:ln>
              </c:spPr>
            </c:marker>
            <c:bubble3D val="0"/>
            <c:spPr>
              <a:ln w="12700">
                <a:solidFill>
                  <a:srgbClr val="FF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7BDD-4543-9FF8-C147A471EAF8}"/>
              </c:ext>
            </c:extLst>
          </c:dPt>
          <c:dPt>
            <c:idx val="45"/>
            <c:marker>
              <c:symbol val="diamond"/>
              <c:size val="6"/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  <a:prstDash val="solid"/>
                </a:ln>
              </c:spPr>
            </c:marker>
            <c:bubble3D val="0"/>
            <c:spPr>
              <a:ln w="12700">
                <a:solidFill>
                  <a:srgbClr val="FF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9-7BDD-4543-9FF8-C147A471EAF8}"/>
              </c:ext>
            </c:extLst>
          </c:dPt>
          <c:dPt>
            <c:idx val="46"/>
            <c:marker>
              <c:symbol val="diamond"/>
              <c:size val="6"/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  <a:prstDash val="solid"/>
                </a:ln>
              </c:spPr>
            </c:marker>
            <c:bubble3D val="0"/>
            <c:spPr>
              <a:ln w="12700">
                <a:solidFill>
                  <a:srgbClr val="FF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B-7BDD-4543-9FF8-C147A471EAF8}"/>
              </c:ext>
            </c:extLst>
          </c:dPt>
          <c:dPt>
            <c:idx val="47"/>
            <c:marker>
              <c:symbol val="diamond"/>
              <c:size val="6"/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  <a:prstDash val="solid"/>
                </a:ln>
              </c:spPr>
            </c:marker>
            <c:bubble3D val="0"/>
            <c:spPr>
              <a:ln w="12700">
                <a:solidFill>
                  <a:srgbClr val="FF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D-7BDD-4543-9FF8-C147A471EAF8}"/>
              </c:ext>
            </c:extLst>
          </c:dPt>
          <c:dPt>
            <c:idx val="48"/>
            <c:marker>
              <c:symbol val="diamond"/>
              <c:size val="6"/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  <a:prstDash val="solid"/>
                </a:ln>
              </c:spPr>
            </c:marker>
            <c:bubble3D val="0"/>
            <c:spPr>
              <a:ln w="12700">
                <a:solidFill>
                  <a:srgbClr val="FF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F-7BDD-4543-9FF8-C147A471EAF8}"/>
              </c:ext>
            </c:extLst>
          </c:dPt>
          <c:dPt>
            <c:idx val="49"/>
            <c:marker>
              <c:symbol val="diamond"/>
              <c:size val="6"/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  <a:prstDash val="solid"/>
                </a:ln>
              </c:spPr>
            </c:marker>
            <c:bubble3D val="0"/>
            <c:spPr>
              <a:ln w="12700">
                <a:solidFill>
                  <a:srgbClr val="FF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1-7BDD-4543-9FF8-C147A471EAF8}"/>
              </c:ext>
            </c:extLst>
          </c:dPt>
          <c:dPt>
            <c:idx val="50"/>
            <c:marker>
              <c:symbol val="diamond"/>
              <c:size val="6"/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  <a:prstDash val="solid"/>
                </a:ln>
              </c:spPr>
            </c:marker>
            <c:bubble3D val="0"/>
            <c:spPr>
              <a:ln w="12700">
                <a:solidFill>
                  <a:srgbClr val="FF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3-7BDD-4543-9FF8-C147A471EAF8}"/>
              </c:ext>
            </c:extLst>
          </c:dPt>
          <c:dPt>
            <c:idx val="51"/>
            <c:marker>
              <c:symbol val="diamond"/>
              <c:size val="6"/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  <a:prstDash val="solid"/>
                </a:ln>
              </c:spPr>
            </c:marker>
            <c:bubble3D val="0"/>
            <c:spPr>
              <a:ln w="12700">
                <a:solidFill>
                  <a:srgbClr val="FF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5-7BDD-4543-9FF8-C147A471EAF8}"/>
              </c:ext>
            </c:extLst>
          </c:dPt>
          <c:dPt>
            <c:idx val="52"/>
            <c:marker>
              <c:symbol val="diamond"/>
              <c:size val="6"/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  <a:prstDash val="solid"/>
                </a:ln>
              </c:spPr>
            </c:marker>
            <c:bubble3D val="0"/>
            <c:spPr>
              <a:ln w="12700">
                <a:solidFill>
                  <a:srgbClr val="FF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7-7BDD-4543-9FF8-C147A471EAF8}"/>
              </c:ext>
            </c:extLst>
          </c:dPt>
          <c:dPt>
            <c:idx val="53"/>
            <c:marker>
              <c:symbol val="diamond"/>
              <c:size val="6"/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  <a:prstDash val="solid"/>
                </a:ln>
              </c:spPr>
            </c:marker>
            <c:bubble3D val="0"/>
            <c:spPr>
              <a:ln w="12700">
                <a:solidFill>
                  <a:srgbClr val="FF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9-7BDD-4543-9FF8-C147A471EAF8}"/>
              </c:ext>
            </c:extLst>
          </c:dPt>
          <c:dPt>
            <c:idx val="54"/>
            <c:marker>
              <c:symbol val="diamond"/>
              <c:size val="6"/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  <a:prstDash val="solid"/>
                </a:ln>
              </c:spPr>
            </c:marker>
            <c:bubble3D val="0"/>
            <c:spPr>
              <a:ln w="12700">
                <a:solidFill>
                  <a:srgbClr val="FF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B-7BDD-4543-9FF8-C147A471EAF8}"/>
              </c:ext>
            </c:extLst>
          </c:dPt>
          <c:dPt>
            <c:idx val="55"/>
            <c:marker>
              <c:symbol val="diamond"/>
              <c:size val="6"/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  <a:prstDash val="solid"/>
                </a:ln>
              </c:spPr>
            </c:marker>
            <c:bubble3D val="0"/>
            <c:spPr>
              <a:ln w="12700">
                <a:solidFill>
                  <a:srgbClr val="FF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D-7BDD-4543-9FF8-C147A471EAF8}"/>
              </c:ext>
            </c:extLst>
          </c:dPt>
          <c:dPt>
            <c:idx val="56"/>
            <c:marker>
              <c:symbol val="diamond"/>
              <c:size val="6"/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  <a:prstDash val="solid"/>
                </a:ln>
              </c:spPr>
            </c:marker>
            <c:bubble3D val="0"/>
            <c:spPr>
              <a:ln w="12700">
                <a:solidFill>
                  <a:srgbClr val="FF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F-7BDD-4543-9FF8-C147A471EAF8}"/>
              </c:ext>
            </c:extLst>
          </c:dPt>
          <c:dPt>
            <c:idx val="57"/>
            <c:marker>
              <c:symbol val="diamond"/>
              <c:size val="6"/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  <a:prstDash val="solid"/>
                </a:ln>
              </c:spPr>
            </c:marker>
            <c:bubble3D val="0"/>
            <c:spPr>
              <a:ln w="12700">
                <a:solidFill>
                  <a:srgbClr val="FF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1-7BDD-4543-9FF8-C147A471EAF8}"/>
              </c:ext>
            </c:extLst>
          </c:dPt>
          <c:dPt>
            <c:idx val="58"/>
            <c:marker>
              <c:symbol val="diamond"/>
              <c:size val="6"/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  <a:prstDash val="solid"/>
                </a:ln>
              </c:spPr>
            </c:marker>
            <c:bubble3D val="0"/>
            <c:spPr>
              <a:ln w="12700">
                <a:solidFill>
                  <a:srgbClr val="FF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3-7BDD-4543-9FF8-C147A471EAF8}"/>
              </c:ext>
            </c:extLst>
          </c:dPt>
          <c:dPt>
            <c:idx val="59"/>
            <c:marker>
              <c:symbol val="diamond"/>
              <c:size val="6"/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  <a:prstDash val="solid"/>
                </a:ln>
              </c:spPr>
            </c:marker>
            <c:bubble3D val="0"/>
            <c:spPr>
              <a:ln w="12700">
                <a:solidFill>
                  <a:srgbClr val="FF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5-7BDD-4543-9FF8-C147A471EAF8}"/>
              </c:ext>
            </c:extLst>
          </c:dPt>
          <c:dPt>
            <c:idx val="60"/>
            <c:marker>
              <c:symbol val="diamond"/>
              <c:size val="6"/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  <a:prstDash val="solid"/>
                </a:ln>
              </c:spPr>
            </c:marker>
            <c:bubble3D val="0"/>
            <c:spPr>
              <a:ln w="12700">
                <a:solidFill>
                  <a:srgbClr val="FF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7-7BDD-4543-9FF8-C147A471EAF8}"/>
              </c:ext>
            </c:extLst>
          </c:dPt>
          <c:dLbls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 4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8-7BDD-4543-9FF8-C147A471EAF8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 4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9-7BDD-4543-9FF8-C147A471EAF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'New Cases6'!$A$2:$A$116</c:f>
              <c:numCache>
                <c:formatCode>d\-mmm</c:formatCode>
                <c:ptCount val="112"/>
                <c:pt idx="0">
                  <c:v>43892</c:v>
                </c:pt>
                <c:pt idx="1">
                  <c:v>43893</c:v>
                </c:pt>
                <c:pt idx="2">
                  <c:v>43894</c:v>
                </c:pt>
                <c:pt idx="3">
                  <c:v>43895</c:v>
                </c:pt>
                <c:pt idx="4">
                  <c:v>43896</c:v>
                </c:pt>
                <c:pt idx="5">
                  <c:v>43897</c:v>
                </c:pt>
                <c:pt idx="6">
                  <c:v>43898</c:v>
                </c:pt>
                <c:pt idx="7">
                  <c:v>43899</c:v>
                </c:pt>
                <c:pt idx="8">
                  <c:v>43900</c:v>
                </c:pt>
                <c:pt idx="9">
                  <c:v>43901</c:v>
                </c:pt>
                <c:pt idx="10">
                  <c:v>43902</c:v>
                </c:pt>
                <c:pt idx="11">
                  <c:v>43903</c:v>
                </c:pt>
                <c:pt idx="12">
                  <c:v>43904</c:v>
                </c:pt>
                <c:pt idx="13">
                  <c:v>43905</c:v>
                </c:pt>
                <c:pt idx="14">
                  <c:v>43906</c:v>
                </c:pt>
                <c:pt idx="15">
                  <c:v>43907</c:v>
                </c:pt>
                <c:pt idx="16">
                  <c:v>43908</c:v>
                </c:pt>
                <c:pt idx="17">
                  <c:v>43909</c:v>
                </c:pt>
                <c:pt idx="18">
                  <c:v>43910</c:v>
                </c:pt>
                <c:pt idx="19">
                  <c:v>43911</c:v>
                </c:pt>
                <c:pt idx="20">
                  <c:v>43912</c:v>
                </c:pt>
                <c:pt idx="21">
                  <c:v>43913</c:v>
                </c:pt>
                <c:pt idx="22">
                  <c:v>43914</c:v>
                </c:pt>
                <c:pt idx="23">
                  <c:v>43915</c:v>
                </c:pt>
                <c:pt idx="24">
                  <c:v>43916</c:v>
                </c:pt>
                <c:pt idx="25">
                  <c:v>43917</c:v>
                </c:pt>
                <c:pt idx="26">
                  <c:v>43918</c:v>
                </c:pt>
                <c:pt idx="27">
                  <c:v>43919</c:v>
                </c:pt>
                <c:pt idx="28">
                  <c:v>43920</c:v>
                </c:pt>
                <c:pt idx="29">
                  <c:v>43921</c:v>
                </c:pt>
                <c:pt idx="30">
                  <c:v>43922</c:v>
                </c:pt>
                <c:pt idx="31">
                  <c:v>43923</c:v>
                </c:pt>
                <c:pt idx="32">
                  <c:v>43924</c:v>
                </c:pt>
                <c:pt idx="33">
                  <c:v>43925</c:v>
                </c:pt>
                <c:pt idx="34">
                  <c:v>43926</c:v>
                </c:pt>
                <c:pt idx="35">
                  <c:v>43927</c:v>
                </c:pt>
                <c:pt idx="36">
                  <c:v>43928</c:v>
                </c:pt>
                <c:pt idx="37">
                  <c:v>43929</c:v>
                </c:pt>
                <c:pt idx="38">
                  <c:v>43930</c:v>
                </c:pt>
                <c:pt idx="39">
                  <c:v>43931</c:v>
                </c:pt>
                <c:pt idx="40">
                  <c:v>43932</c:v>
                </c:pt>
                <c:pt idx="41">
                  <c:v>43933</c:v>
                </c:pt>
                <c:pt idx="42">
                  <c:v>43934</c:v>
                </c:pt>
                <c:pt idx="43">
                  <c:v>43935</c:v>
                </c:pt>
                <c:pt idx="44">
                  <c:v>43936</c:v>
                </c:pt>
                <c:pt idx="45">
                  <c:v>43937</c:v>
                </c:pt>
                <c:pt idx="46">
                  <c:v>43938</c:v>
                </c:pt>
                <c:pt idx="47">
                  <c:v>43939</c:v>
                </c:pt>
                <c:pt idx="48">
                  <c:v>43940</c:v>
                </c:pt>
                <c:pt idx="49">
                  <c:v>43941</c:v>
                </c:pt>
                <c:pt idx="50">
                  <c:v>43942</c:v>
                </c:pt>
                <c:pt idx="51">
                  <c:v>43943</c:v>
                </c:pt>
                <c:pt idx="52">
                  <c:v>43944</c:v>
                </c:pt>
                <c:pt idx="53">
                  <c:v>43945</c:v>
                </c:pt>
                <c:pt idx="54">
                  <c:v>43946</c:v>
                </c:pt>
                <c:pt idx="55">
                  <c:v>43947</c:v>
                </c:pt>
                <c:pt idx="56">
                  <c:v>43948</c:v>
                </c:pt>
                <c:pt idx="57">
                  <c:v>43949</c:v>
                </c:pt>
                <c:pt idx="58">
                  <c:v>43950</c:v>
                </c:pt>
                <c:pt idx="59">
                  <c:v>43951</c:v>
                </c:pt>
                <c:pt idx="60">
                  <c:v>43952</c:v>
                </c:pt>
                <c:pt idx="61">
                  <c:v>43953</c:v>
                </c:pt>
                <c:pt idx="62">
                  <c:v>43954</c:v>
                </c:pt>
                <c:pt idx="63">
                  <c:v>43955</c:v>
                </c:pt>
                <c:pt idx="64">
                  <c:v>43956</c:v>
                </c:pt>
                <c:pt idx="65">
                  <c:v>43957</c:v>
                </c:pt>
                <c:pt idx="66">
                  <c:v>43958</c:v>
                </c:pt>
                <c:pt idx="67">
                  <c:v>43959</c:v>
                </c:pt>
                <c:pt idx="68">
                  <c:v>43960</c:v>
                </c:pt>
                <c:pt idx="69">
                  <c:v>43961</c:v>
                </c:pt>
                <c:pt idx="70">
                  <c:v>43962</c:v>
                </c:pt>
                <c:pt idx="71">
                  <c:v>43963</c:v>
                </c:pt>
                <c:pt idx="72">
                  <c:v>43964</c:v>
                </c:pt>
                <c:pt idx="73">
                  <c:v>43965</c:v>
                </c:pt>
                <c:pt idx="74">
                  <c:v>43966</c:v>
                </c:pt>
                <c:pt idx="75">
                  <c:v>43967</c:v>
                </c:pt>
                <c:pt idx="76">
                  <c:v>43968</c:v>
                </c:pt>
                <c:pt idx="77">
                  <c:v>43969</c:v>
                </c:pt>
                <c:pt idx="78">
                  <c:v>43970</c:v>
                </c:pt>
                <c:pt idx="79">
                  <c:v>43971</c:v>
                </c:pt>
                <c:pt idx="80">
                  <c:v>43972</c:v>
                </c:pt>
                <c:pt idx="81">
                  <c:v>43973</c:v>
                </c:pt>
                <c:pt idx="82">
                  <c:v>43974</c:v>
                </c:pt>
                <c:pt idx="83">
                  <c:v>43975</c:v>
                </c:pt>
                <c:pt idx="84">
                  <c:v>43976</c:v>
                </c:pt>
                <c:pt idx="85">
                  <c:v>43977</c:v>
                </c:pt>
                <c:pt idx="86">
                  <c:v>43978</c:v>
                </c:pt>
                <c:pt idx="87">
                  <c:v>43979</c:v>
                </c:pt>
                <c:pt idx="88">
                  <c:v>43980</c:v>
                </c:pt>
                <c:pt idx="89">
                  <c:v>43981</c:v>
                </c:pt>
                <c:pt idx="90">
                  <c:v>43982</c:v>
                </c:pt>
                <c:pt idx="91">
                  <c:v>43983</c:v>
                </c:pt>
                <c:pt idx="92">
                  <c:v>43984</c:v>
                </c:pt>
                <c:pt idx="93">
                  <c:v>43985</c:v>
                </c:pt>
                <c:pt idx="94">
                  <c:v>43986</c:v>
                </c:pt>
                <c:pt idx="95">
                  <c:v>43987</c:v>
                </c:pt>
                <c:pt idx="96">
                  <c:v>43988</c:v>
                </c:pt>
                <c:pt idx="97">
                  <c:v>43989</c:v>
                </c:pt>
                <c:pt idx="98">
                  <c:v>43990</c:v>
                </c:pt>
                <c:pt idx="99">
                  <c:v>43991</c:v>
                </c:pt>
                <c:pt idx="100">
                  <c:v>43994</c:v>
                </c:pt>
                <c:pt idx="101">
                  <c:v>43995</c:v>
                </c:pt>
                <c:pt idx="102">
                  <c:v>43996</c:v>
                </c:pt>
                <c:pt idx="103">
                  <c:v>43997</c:v>
                </c:pt>
                <c:pt idx="104">
                  <c:v>43998</c:v>
                </c:pt>
                <c:pt idx="105">
                  <c:v>43999</c:v>
                </c:pt>
                <c:pt idx="106">
                  <c:v>44000</c:v>
                </c:pt>
                <c:pt idx="107">
                  <c:v>44001</c:v>
                </c:pt>
                <c:pt idx="108">
                  <c:v>44002</c:v>
                </c:pt>
                <c:pt idx="109">
                  <c:v>44003</c:v>
                </c:pt>
                <c:pt idx="110">
                  <c:v>44005</c:v>
                </c:pt>
                <c:pt idx="111">
                  <c:v>44006</c:v>
                </c:pt>
              </c:numCache>
            </c:numRef>
          </c:cat>
          <c:val>
            <c:numRef>
              <c:f>'New Cases6'!$B$2:$B$116</c:f>
              <c:numCache>
                <c:formatCode>General</c:formatCode>
                <c:ptCount val="1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9</c:v>
                </c:pt>
                <c:pt idx="4">
                  <c:v>1</c:v>
                </c:pt>
                <c:pt idx="5">
                  <c:v>8</c:v>
                </c:pt>
                <c:pt idx="6">
                  <c:v>10</c:v>
                </c:pt>
                <c:pt idx="7">
                  <c:v>9</c:v>
                </c:pt>
                <c:pt idx="8">
                  <c:v>16</c:v>
                </c:pt>
                <c:pt idx="9">
                  <c:v>8</c:v>
                </c:pt>
                <c:pt idx="10">
                  <c:v>38</c:v>
                </c:pt>
                <c:pt idx="11">
                  <c:v>25</c:v>
                </c:pt>
                <c:pt idx="12">
                  <c:v>22</c:v>
                </c:pt>
                <c:pt idx="13">
                  <c:v>21</c:v>
                </c:pt>
                <c:pt idx="14">
                  <c:v>24</c:v>
                </c:pt>
                <c:pt idx="15">
                  <c:v>66</c:v>
                </c:pt>
                <c:pt idx="16">
                  <c:v>44</c:v>
                </c:pt>
                <c:pt idx="17">
                  <c:v>38</c:v>
                </c:pt>
                <c:pt idx="18">
                  <c:v>37</c:v>
                </c:pt>
                <c:pt idx="19">
                  <c:v>62</c:v>
                </c:pt>
                <c:pt idx="20">
                  <c:v>34</c:v>
                </c:pt>
                <c:pt idx="21">
                  <c:v>38</c:v>
                </c:pt>
                <c:pt idx="22">
                  <c:v>95</c:v>
                </c:pt>
                <c:pt idx="23">
                  <c:v>20</c:v>
                </c:pt>
                <c:pt idx="24">
                  <c:v>145</c:v>
                </c:pt>
                <c:pt idx="25">
                  <c:v>135</c:v>
                </c:pt>
                <c:pt idx="26">
                  <c:v>0</c:v>
                </c:pt>
                <c:pt idx="27">
                  <c:v>155</c:v>
                </c:pt>
                <c:pt idx="28">
                  <c:v>59</c:v>
                </c:pt>
                <c:pt idx="29">
                  <c:v>102</c:v>
                </c:pt>
                <c:pt idx="30">
                  <c:v>76</c:v>
                </c:pt>
                <c:pt idx="31">
                  <c:v>71</c:v>
                </c:pt>
                <c:pt idx="32">
                  <c:v>74</c:v>
                </c:pt>
                <c:pt idx="33">
                  <c:v>53</c:v>
                </c:pt>
                <c:pt idx="34">
                  <c:v>56</c:v>
                </c:pt>
                <c:pt idx="35">
                  <c:v>44</c:v>
                </c:pt>
                <c:pt idx="36">
                  <c:v>56</c:v>
                </c:pt>
                <c:pt idx="37">
                  <c:v>36</c:v>
                </c:pt>
                <c:pt idx="38">
                  <c:v>7</c:v>
                </c:pt>
                <c:pt idx="39">
                  <c:v>100</c:v>
                </c:pt>
                <c:pt idx="40">
                  <c:v>33</c:v>
                </c:pt>
                <c:pt idx="41">
                  <c:v>32</c:v>
                </c:pt>
                <c:pt idx="42">
                  <c:v>41</c:v>
                </c:pt>
                <c:pt idx="43">
                  <c:v>42</c:v>
                </c:pt>
                <c:pt idx="44">
                  <c:v>38</c:v>
                </c:pt>
                <c:pt idx="45">
                  <c:v>44</c:v>
                </c:pt>
                <c:pt idx="46">
                  <c:v>24</c:v>
                </c:pt>
                <c:pt idx="47">
                  <c:v>37</c:v>
                </c:pt>
                <c:pt idx="48">
                  <c:v>50</c:v>
                </c:pt>
                <c:pt idx="49">
                  <c:v>120</c:v>
                </c:pt>
                <c:pt idx="50">
                  <c:v>0</c:v>
                </c:pt>
                <c:pt idx="51">
                  <c:v>46</c:v>
                </c:pt>
                <c:pt idx="52">
                  <c:v>31</c:v>
                </c:pt>
                <c:pt idx="53">
                  <c:v>28</c:v>
                </c:pt>
                <c:pt idx="54">
                  <c:v>30</c:v>
                </c:pt>
                <c:pt idx="55">
                  <c:v>14</c:v>
                </c:pt>
                <c:pt idx="56">
                  <c:v>44</c:v>
                </c:pt>
                <c:pt idx="57">
                  <c:v>15</c:v>
                </c:pt>
                <c:pt idx="58">
                  <c:v>46</c:v>
                </c:pt>
                <c:pt idx="59">
                  <c:v>20</c:v>
                </c:pt>
                <c:pt idx="60">
                  <c:v>20</c:v>
                </c:pt>
                <c:pt idx="61">
                  <c:v>26</c:v>
                </c:pt>
                <c:pt idx="62">
                  <c:v>16</c:v>
                </c:pt>
                <c:pt idx="63">
                  <c:v>44</c:v>
                </c:pt>
                <c:pt idx="64">
                  <c:v>23</c:v>
                </c:pt>
                <c:pt idx="65">
                  <c:v>23</c:v>
                </c:pt>
                <c:pt idx="66">
                  <c:v>59</c:v>
                </c:pt>
                <c:pt idx="67">
                  <c:v>28</c:v>
                </c:pt>
                <c:pt idx="68">
                  <c:v>0</c:v>
                </c:pt>
                <c:pt idx="69">
                  <c:v>15</c:v>
                </c:pt>
                <c:pt idx="70">
                  <c:v>38</c:v>
                </c:pt>
                <c:pt idx="71">
                  <c:v>28</c:v>
                </c:pt>
                <c:pt idx="72">
                  <c:v>11</c:v>
                </c:pt>
                <c:pt idx="73">
                  <c:v>39</c:v>
                </c:pt>
                <c:pt idx="74">
                  <c:v>17</c:v>
                </c:pt>
                <c:pt idx="75">
                  <c:v>6</c:v>
                </c:pt>
                <c:pt idx="76">
                  <c:v>11</c:v>
                </c:pt>
                <c:pt idx="77">
                  <c:v>43</c:v>
                </c:pt>
                <c:pt idx="78">
                  <c:v>28</c:v>
                </c:pt>
                <c:pt idx="79">
                  <c:v>9</c:v>
                </c:pt>
                <c:pt idx="80">
                  <c:v>36</c:v>
                </c:pt>
                <c:pt idx="81">
                  <c:v>14</c:v>
                </c:pt>
                <c:pt idx="82">
                  <c:v>0</c:v>
                </c:pt>
                <c:pt idx="83">
                  <c:v>28</c:v>
                </c:pt>
                <c:pt idx="84">
                  <c:v>9</c:v>
                </c:pt>
                <c:pt idx="85">
                  <c:v>48</c:v>
                </c:pt>
                <c:pt idx="86">
                  <c:v>21</c:v>
                </c:pt>
                <c:pt idx="87">
                  <c:v>5</c:v>
                </c:pt>
                <c:pt idx="88">
                  <c:v>18</c:v>
                </c:pt>
                <c:pt idx="89">
                  <c:v>0</c:v>
                </c:pt>
                <c:pt idx="90">
                  <c:v>8</c:v>
                </c:pt>
                <c:pt idx="91">
                  <c:v>30</c:v>
                </c:pt>
                <c:pt idx="92">
                  <c:v>33</c:v>
                </c:pt>
                <c:pt idx="93">
                  <c:v>15</c:v>
                </c:pt>
                <c:pt idx="94">
                  <c:v>15</c:v>
                </c:pt>
                <c:pt idx="95">
                  <c:v>29</c:v>
                </c:pt>
                <c:pt idx="96">
                  <c:v>1</c:v>
                </c:pt>
                <c:pt idx="97">
                  <c:v>0</c:v>
                </c:pt>
                <c:pt idx="98">
                  <c:v>33</c:v>
                </c:pt>
                <c:pt idx="99">
                  <c:v>20</c:v>
                </c:pt>
                <c:pt idx="100">
                  <c:v>9</c:v>
                </c:pt>
                <c:pt idx="101">
                  <c:v>25</c:v>
                </c:pt>
                <c:pt idx="102">
                  <c:v>0</c:v>
                </c:pt>
                <c:pt idx="103">
                  <c:v>29</c:v>
                </c:pt>
                <c:pt idx="104">
                  <c:v>19</c:v>
                </c:pt>
                <c:pt idx="105">
                  <c:v>27</c:v>
                </c:pt>
                <c:pt idx="106">
                  <c:v>15</c:v>
                </c:pt>
                <c:pt idx="107">
                  <c:v>22</c:v>
                </c:pt>
                <c:pt idx="108">
                  <c:v>0</c:v>
                </c:pt>
                <c:pt idx="109">
                  <c:v>0</c:v>
                </c:pt>
                <c:pt idx="110">
                  <c:v>66</c:v>
                </c:pt>
                <c:pt idx="111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A-7BDD-4543-9FF8-C147A471EAF8}"/>
            </c:ext>
          </c:extLst>
        </c:ser>
        <c:ser>
          <c:idx val="1"/>
          <c:order val="1"/>
          <c:tx>
            <c:strRef>
              <c:f>'New Cases6'!$C$1</c:f>
              <c:strCache>
                <c:ptCount val="1"/>
                <c:pt idx="0">
                  <c:v>UCL</c:v>
                </c:pt>
              </c:strCache>
            </c:strRef>
          </c:tx>
          <c:spPr>
            <a:ln w="12700">
              <a:solidFill>
                <a:srgbClr val="FF0000"/>
              </a:solidFill>
              <a:prstDash val="lgDash"/>
            </a:ln>
          </c:spPr>
          <c:marker>
            <c:symbol val="none"/>
          </c:marker>
          <c:cat>
            <c:numRef>
              <c:f>'New Cases6'!$A$2:$A$116</c:f>
              <c:numCache>
                <c:formatCode>d\-mmm</c:formatCode>
                <c:ptCount val="112"/>
                <c:pt idx="0">
                  <c:v>43892</c:v>
                </c:pt>
                <c:pt idx="1">
                  <c:v>43893</c:v>
                </c:pt>
                <c:pt idx="2">
                  <c:v>43894</c:v>
                </c:pt>
                <c:pt idx="3">
                  <c:v>43895</c:v>
                </c:pt>
                <c:pt idx="4">
                  <c:v>43896</c:v>
                </c:pt>
                <c:pt idx="5">
                  <c:v>43897</c:v>
                </c:pt>
                <c:pt idx="6">
                  <c:v>43898</c:v>
                </c:pt>
                <c:pt idx="7">
                  <c:v>43899</c:v>
                </c:pt>
                <c:pt idx="8">
                  <c:v>43900</c:v>
                </c:pt>
                <c:pt idx="9">
                  <c:v>43901</c:v>
                </c:pt>
                <c:pt idx="10">
                  <c:v>43902</c:v>
                </c:pt>
                <c:pt idx="11">
                  <c:v>43903</c:v>
                </c:pt>
                <c:pt idx="12">
                  <c:v>43904</c:v>
                </c:pt>
                <c:pt idx="13">
                  <c:v>43905</c:v>
                </c:pt>
                <c:pt idx="14">
                  <c:v>43906</c:v>
                </c:pt>
                <c:pt idx="15">
                  <c:v>43907</c:v>
                </c:pt>
                <c:pt idx="16">
                  <c:v>43908</c:v>
                </c:pt>
                <c:pt idx="17">
                  <c:v>43909</c:v>
                </c:pt>
                <c:pt idx="18">
                  <c:v>43910</c:v>
                </c:pt>
                <c:pt idx="19">
                  <c:v>43911</c:v>
                </c:pt>
                <c:pt idx="20">
                  <c:v>43912</c:v>
                </c:pt>
                <c:pt idx="21">
                  <c:v>43913</c:v>
                </c:pt>
                <c:pt idx="22">
                  <c:v>43914</c:v>
                </c:pt>
                <c:pt idx="23">
                  <c:v>43915</c:v>
                </c:pt>
                <c:pt idx="24">
                  <c:v>43916</c:v>
                </c:pt>
                <c:pt idx="25">
                  <c:v>43917</c:v>
                </c:pt>
                <c:pt idx="26">
                  <c:v>43918</c:v>
                </c:pt>
                <c:pt idx="27">
                  <c:v>43919</c:v>
                </c:pt>
                <c:pt idx="28">
                  <c:v>43920</c:v>
                </c:pt>
                <c:pt idx="29">
                  <c:v>43921</c:v>
                </c:pt>
                <c:pt idx="30">
                  <c:v>43922</c:v>
                </c:pt>
                <c:pt idx="31">
                  <c:v>43923</c:v>
                </c:pt>
                <c:pt idx="32">
                  <c:v>43924</c:v>
                </c:pt>
                <c:pt idx="33">
                  <c:v>43925</c:v>
                </c:pt>
                <c:pt idx="34">
                  <c:v>43926</c:v>
                </c:pt>
                <c:pt idx="35">
                  <c:v>43927</c:v>
                </c:pt>
                <c:pt idx="36">
                  <c:v>43928</c:v>
                </c:pt>
                <c:pt idx="37">
                  <c:v>43929</c:v>
                </c:pt>
                <c:pt idx="38">
                  <c:v>43930</c:v>
                </c:pt>
                <c:pt idx="39">
                  <c:v>43931</c:v>
                </c:pt>
                <c:pt idx="40">
                  <c:v>43932</c:v>
                </c:pt>
                <c:pt idx="41">
                  <c:v>43933</c:v>
                </c:pt>
                <c:pt idx="42">
                  <c:v>43934</c:v>
                </c:pt>
                <c:pt idx="43">
                  <c:v>43935</c:v>
                </c:pt>
                <c:pt idx="44">
                  <c:v>43936</c:v>
                </c:pt>
                <c:pt idx="45">
                  <c:v>43937</c:v>
                </c:pt>
                <c:pt idx="46">
                  <c:v>43938</c:v>
                </c:pt>
                <c:pt idx="47">
                  <c:v>43939</c:v>
                </c:pt>
                <c:pt idx="48">
                  <c:v>43940</c:v>
                </c:pt>
                <c:pt idx="49">
                  <c:v>43941</c:v>
                </c:pt>
                <c:pt idx="50">
                  <c:v>43942</c:v>
                </c:pt>
                <c:pt idx="51">
                  <c:v>43943</c:v>
                </c:pt>
                <c:pt idx="52">
                  <c:v>43944</c:v>
                </c:pt>
                <c:pt idx="53">
                  <c:v>43945</c:v>
                </c:pt>
                <c:pt idx="54">
                  <c:v>43946</c:v>
                </c:pt>
                <c:pt idx="55">
                  <c:v>43947</c:v>
                </c:pt>
                <c:pt idx="56">
                  <c:v>43948</c:v>
                </c:pt>
                <c:pt idx="57">
                  <c:v>43949</c:v>
                </c:pt>
                <c:pt idx="58">
                  <c:v>43950</c:v>
                </c:pt>
                <c:pt idx="59">
                  <c:v>43951</c:v>
                </c:pt>
                <c:pt idx="60">
                  <c:v>43952</c:v>
                </c:pt>
                <c:pt idx="61">
                  <c:v>43953</c:v>
                </c:pt>
                <c:pt idx="62">
                  <c:v>43954</c:v>
                </c:pt>
                <c:pt idx="63">
                  <c:v>43955</c:v>
                </c:pt>
                <c:pt idx="64">
                  <c:v>43956</c:v>
                </c:pt>
                <c:pt idx="65">
                  <c:v>43957</c:v>
                </c:pt>
                <c:pt idx="66">
                  <c:v>43958</c:v>
                </c:pt>
                <c:pt idx="67">
                  <c:v>43959</c:v>
                </c:pt>
                <c:pt idx="68">
                  <c:v>43960</c:v>
                </c:pt>
                <c:pt idx="69">
                  <c:v>43961</c:v>
                </c:pt>
                <c:pt idx="70">
                  <c:v>43962</c:v>
                </c:pt>
                <c:pt idx="71">
                  <c:v>43963</c:v>
                </c:pt>
                <c:pt idx="72">
                  <c:v>43964</c:v>
                </c:pt>
                <c:pt idx="73">
                  <c:v>43965</c:v>
                </c:pt>
                <c:pt idx="74">
                  <c:v>43966</c:v>
                </c:pt>
                <c:pt idx="75">
                  <c:v>43967</c:v>
                </c:pt>
                <c:pt idx="76">
                  <c:v>43968</c:v>
                </c:pt>
                <c:pt idx="77">
                  <c:v>43969</c:v>
                </c:pt>
                <c:pt idx="78">
                  <c:v>43970</c:v>
                </c:pt>
                <c:pt idx="79">
                  <c:v>43971</c:v>
                </c:pt>
                <c:pt idx="80">
                  <c:v>43972</c:v>
                </c:pt>
                <c:pt idx="81">
                  <c:v>43973</c:v>
                </c:pt>
                <c:pt idx="82">
                  <c:v>43974</c:v>
                </c:pt>
                <c:pt idx="83">
                  <c:v>43975</c:v>
                </c:pt>
                <c:pt idx="84">
                  <c:v>43976</c:v>
                </c:pt>
                <c:pt idx="85">
                  <c:v>43977</c:v>
                </c:pt>
                <c:pt idx="86">
                  <c:v>43978</c:v>
                </c:pt>
                <c:pt idx="87">
                  <c:v>43979</c:v>
                </c:pt>
                <c:pt idx="88">
                  <c:v>43980</c:v>
                </c:pt>
                <c:pt idx="89">
                  <c:v>43981</c:v>
                </c:pt>
                <c:pt idx="90">
                  <c:v>43982</c:v>
                </c:pt>
                <c:pt idx="91">
                  <c:v>43983</c:v>
                </c:pt>
                <c:pt idx="92">
                  <c:v>43984</c:v>
                </c:pt>
                <c:pt idx="93">
                  <c:v>43985</c:v>
                </c:pt>
                <c:pt idx="94">
                  <c:v>43986</c:v>
                </c:pt>
                <c:pt idx="95">
                  <c:v>43987</c:v>
                </c:pt>
                <c:pt idx="96">
                  <c:v>43988</c:v>
                </c:pt>
                <c:pt idx="97">
                  <c:v>43989</c:v>
                </c:pt>
                <c:pt idx="98">
                  <c:v>43990</c:v>
                </c:pt>
                <c:pt idx="99">
                  <c:v>43991</c:v>
                </c:pt>
                <c:pt idx="100">
                  <c:v>43994</c:v>
                </c:pt>
                <c:pt idx="101">
                  <c:v>43995</c:v>
                </c:pt>
                <c:pt idx="102">
                  <c:v>43996</c:v>
                </c:pt>
                <c:pt idx="103">
                  <c:v>43997</c:v>
                </c:pt>
                <c:pt idx="104">
                  <c:v>43998</c:v>
                </c:pt>
                <c:pt idx="105">
                  <c:v>43999</c:v>
                </c:pt>
                <c:pt idx="106">
                  <c:v>44000</c:v>
                </c:pt>
                <c:pt idx="107">
                  <c:v>44001</c:v>
                </c:pt>
                <c:pt idx="108">
                  <c:v>44002</c:v>
                </c:pt>
                <c:pt idx="109">
                  <c:v>44003</c:v>
                </c:pt>
                <c:pt idx="110">
                  <c:v>44005</c:v>
                </c:pt>
                <c:pt idx="111">
                  <c:v>44006</c:v>
                </c:pt>
              </c:numCache>
            </c:numRef>
          </c:cat>
          <c:val>
            <c:numRef>
              <c:f>'New Cases6'!$C$2:$C$116</c:f>
              <c:numCache>
                <c:formatCode>0.0000</c:formatCode>
                <c:ptCount val="112"/>
                <c:pt idx="0">
                  <c:v>15.255000000000001</c:v>
                </c:pt>
                <c:pt idx="1">
                  <c:v>15.255000000000001</c:v>
                </c:pt>
                <c:pt idx="2">
                  <c:v>15.255000000000001</c:v>
                </c:pt>
                <c:pt idx="3">
                  <c:v>15.255000000000001</c:v>
                </c:pt>
                <c:pt idx="4">
                  <c:v>15.255000000000001</c:v>
                </c:pt>
                <c:pt idx="5">
                  <c:v>15.255000000000001</c:v>
                </c:pt>
                <c:pt idx="6">
                  <c:v>15.255000000000001</c:v>
                </c:pt>
                <c:pt idx="7">
                  <c:v>15.255000000000001</c:v>
                </c:pt>
                <c:pt idx="8">
                  <c:v>71.206666666666678</c:v>
                </c:pt>
                <c:pt idx="9">
                  <c:v>71.206666666666678</c:v>
                </c:pt>
                <c:pt idx="10">
                  <c:v>71.206666666666678</c:v>
                </c:pt>
                <c:pt idx="11">
                  <c:v>29.206666666666667</c:v>
                </c:pt>
                <c:pt idx="12">
                  <c:v>29.206666666666667</c:v>
                </c:pt>
                <c:pt idx="13">
                  <c:v>29.206666666666667</c:v>
                </c:pt>
                <c:pt idx="14">
                  <c:v>29.206666666666667</c:v>
                </c:pt>
                <c:pt idx="15">
                  <c:v>177.50727272727275</c:v>
                </c:pt>
                <c:pt idx="16">
                  <c:v>177.50727272727275</c:v>
                </c:pt>
                <c:pt idx="17">
                  <c:v>177.50727272727275</c:v>
                </c:pt>
                <c:pt idx="18">
                  <c:v>177.50727272727275</c:v>
                </c:pt>
                <c:pt idx="19">
                  <c:v>177.50727272727275</c:v>
                </c:pt>
                <c:pt idx="20">
                  <c:v>177.50727272727275</c:v>
                </c:pt>
                <c:pt idx="21">
                  <c:v>177.50727272727275</c:v>
                </c:pt>
                <c:pt idx="22">
                  <c:v>177.50727272727275</c:v>
                </c:pt>
                <c:pt idx="23">
                  <c:v>177.50727272727275</c:v>
                </c:pt>
                <c:pt idx="24">
                  <c:v>177.50727272727275</c:v>
                </c:pt>
                <c:pt idx="25">
                  <c:v>177.50727272727275</c:v>
                </c:pt>
                <c:pt idx="26">
                  <c:v>173.38</c:v>
                </c:pt>
                <c:pt idx="27">
                  <c:v>127.68666666666667</c:v>
                </c:pt>
                <c:pt idx="28">
                  <c:v>146.54848484848486</c:v>
                </c:pt>
                <c:pt idx="29">
                  <c:v>146.54848484848486</c:v>
                </c:pt>
                <c:pt idx="30">
                  <c:v>146.54848484848486</c:v>
                </c:pt>
                <c:pt idx="31">
                  <c:v>146.54848484848486</c:v>
                </c:pt>
                <c:pt idx="32">
                  <c:v>146.54848484848486</c:v>
                </c:pt>
                <c:pt idx="33">
                  <c:v>146.54848484848486</c:v>
                </c:pt>
                <c:pt idx="34">
                  <c:v>146.54848484848486</c:v>
                </c:pt>
                <c:pt idx="35">
                  <c:v>146.54848484848486</c:v>
                </c:pt>
                <c:pt idx="36">
                  <c:v>146.54848484848486</c:v>
                </c:pt>
                <c:pt idx="37">
                  <c:v>146.54848484848486</c:v>
                </c:pt>
                <c:pt idx="38">
                  <c:v>146.54848484848486</c:v>
                </c:pt>
                <c:pt idx="39">
                  <c:v>146.54848484848486</c:v>
                </c:pt>
                <c:pt idx="40">
                  <c:v>106.1101098901099</c:v>
                </c:pt>
                <c:pt idx="41">
                  <c:v>106.1101098901099</c:v>
                </c:pt>
                <c:pt idx="42">
                  <c:v>106.1101098901099</c:v>
                </c:pt>
                <c:pt idx="43">
                  <c:v>106.1101098901099</c:v>
                </c:pt>
                <c:pt idx="44">
                  <c:v>106.1101098901099</c:v>
                </c:pt>
                <c:pt idx="45">
                  <c:v>106.1101098901099</c:v>
                </c:pt>
                <c:pt idx="46">
                  <c:v>106.1101098901099</c:v>
                </c:pt>
                <c:pt idx="47">
                  <c:v>106.1101098901099</c:v>
                </c:pt>
                <c:pt idx="48">
                  <c:v>106.1101098901099</c:v>
                </c:pt>
                <c:pt idx="49">
                  <c:v>106.1101098901099</c:v>
                </c:pt>
                <c:pt idx="50">
                  <c:v>106.1101098901099</c:v>
                </c:pt>
                <c:pt idx="51">
                  <c:v>106.1101098901099</c:v>
                </c:pt>
                <c:pt idx="52">
                  <c:v>106.1101098901099</c:v>
                </c:pt>
                <c:pt idx="53">
                  <c:v>106.1101098901099</c:v>
                </c:pt>
                <c:pt idx="54">
                  <c:v>72.449623188405795</c:v>
                </c:pt>
                <c:pt idx="55">
                  <c:v>72.449623188405795</c:v>
                </c:pt>
                <c:pt idx="56">
                  <c:v>72.449623188405795</c:v>
                </c:pt>
                <c:pt idx="57">
                  <c:v>72.449623188405795</c:v>
                </c:pt>
                <c:pt idx="58">
                  <c:v>72.449623188405795</c:v>
                </c:pt>
                <c:pt idx="59">
                  <c:v>72.449623188405795</c:v>
                </c:pt>
                <c:pt idx="60">
                  <c:v>72.449623188405795</c:v>
                </c:pt>
                <c:pt idx="61">
                  <c:v>72.449623188405795</c:v>
                </c:pt>
                <c:pt idx="62">
                  <c:v>72.449623188405795</c:v>
                </c:pt>
                <c:pt idx="63">
                  <c:v>72.449623188405795</c:v>
                </c:pt>
                <c:pt idx="64">
                  <c:v>72.449623188405795</c:v>
                </c:pt>
                <c:pt idx="65">
                  <c:v>72.449623188405795</c:v>
                </c:pt>
                <c:pt idx="66">
                  <c:v>72.449623188405795</c:v>
                </c:pt>
                <c:pt idx="67">
                  <c:v>72.449623188405795</c:v>
                </c:pt>
                <c:pt idx="68">
                  <c:v>72.449623188405795</c:v>
                </c:pt>
                <c:pt idx="69">
                  <c:v>72.449623188405795</c:v>
                </c:pt>
                <c:pt idx="70">
                  <c:v>72.449623188405795</c:v>
                </c:pt>
                <c:pt idx="71">
                  <c:v>72.449623188405795</c:v>
                </c:pt>
                <c:pt idx="72">
                  <c:v>72.449623188405795</c:v>
                </c:pt>
                <c:pt idx="73">
                  <c:v>72.449623188405795</c:v>
                </c:pt>
                <c:pt idx="74">
                  <c:v>72.449623188405795</c:v>
                </c:pt>
                <c:pt idx="75">
                  <c:v>72.449623188405795</c:v>
                </c:pt>
                <c:pt idx="76">
                  <c:v>72.449623188405795</c:v>
                </c:pt>
                <c:pt idx="77">
                  <c:v>72.449623188405795</c:v>
                </c:pt>
                <c:pt idx="78">
                  <c:v>72.449623188405795</c:v>
                </c:pt>
                <c:pt idx="79">
                  <c:v>72.449623188405795</c:v>
                </c:pt>
                <c:pt idx="80">
                  <c:v>72.449623188405795</c:v>
                </c:pt>
                <c:pt idx="81">
                  <c:v>72.449623188405795</c:v>
                </c:pt>
                <c:pt idx="82">
                  <c:v>72.449623188405795</c:v>
                </c:pt>
                <c:pt idx="83">
                  <c:v>72.449623188405795</c:v>
                </c:pt>
                <c:pt idx="84">
                  <c:v>72.449623188405795</c:v>
                </c:pt>
                <c:pt idx="85">
                  <c:v>72.449623188405795</c:v>
                </c:pt>
                <c:pt idx="86">
                  <c:v>72.449623188405795</c:v>
                </c:pt>
                <c:pt idx="87">
                  <c:v>72.449623188405795</c:v>
                </c:pt>
                <c:pt idx="88">
                  <c:v>72.449623188405795</c:v>
                </c:pt>
                <c:pt idx="89">
                  <c:v>72.449623188405795</c:v>
                </c:pt>
                <c:pt idx="90">
                  <c:v>72.449623188405795</c:v>
                </c:pt>
                <c:pt idx="91">
                  <c:v>72.449623188405795</c:v>
                </c:pt>
                <c:pt idx="92">
                  <c:v>72.449623188405795</c:v>
                </c:pt>
                <c:pt idx="93">
                  <c:v>72.449623188405795</c:v>
                </c:pt>
                <c:pt idx="94">
                  <c:v>72.449623188405795</c:v>
                </c:pt>
                <c:pt idx="95">
                  <c:v>72.449623188405795</c:v>
                </c:pt>
                <c:pt idx="96">
                  <c:v>72.449623188405795</c:v>
                </c:pt>
                <c:pt idx="97">
                  <c:v>72.449623188405795</c:v>
                </c:pt>
                <c:pt idx="98">
                  <c:v>72.449623188405795</c:v>
                </c:pt>
                <c:pt idx="99">
                  <c:v>72.449623188405795</c:v>
                </c:pt>
                <c:pt idx="100">
                  <c:v>72.449623188405795</c:v>
                </c:pt>
                <c:pt idx="101">
                  <c:v>72.449623188405795</c:v>
                </c:pt>
                <c:pt idx="102">
                  <c:v>72.449623188405795</c:v>
                </c:pt>
                <c:pt idx="103">
                  <c:v>72.449623188405795</c:v>
                </c:pt>
                <c:pt idx="104">
                  <c:v>72.449623188405795</c:v>
                </c:pt>
                <c:pt idx="105">
                  <c:v>72.449623188405795</c:v>
                </c:pt>
                <c:pt idx="106">
                  <c:v>72.449623188405795</c:v>
                </c:pt>
                <c:pt idx="107">
                  <c:v>72.449623188405795</c:v>
                </c:pt>
                <c:pt idx="108">
                  <c:v>72.449623188405795</c:v>
                </c:pt>
                <c:pt idx="109">
                  <c:v>72.449623188405795</c:v>
                </c:pt>
                <c:pt idx="110">
                  <c:v>72.449623188405795</c:v>
                </c:pt>
                <c:pt idx="111">
                  <c:v>72.449623188405795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B-7BDD-4543-9FF8-C147A471EAF8}"/>
            </c:ext>
          </c:extLst>
        </c:ser>
        <c:ser>
          <c:idx val="2"/>
          <c:order val="2"/>
          <c:tx>
            <c:strRef>
              <c:f>'New Cases6'!$D$1</c:f>
              <c:strCache>
                <c:ptCount val="1"/>
                <c:pt idx="0">
                  <c:v>+2 sigma</c:v>
                </c:pt>
              </c:strCache>
            </c:strRef>
          </c:tx>
          <c:spPr>
            <a:ln w="12700">
              <a:solidFill>
                <a:srgbClr val="FF8080"/>
              </a:solidFill>
              <a:prstDash val="solid"/>
            </a:ln>
          </c:spPr>
          <c:marker>
            <c:symbol val="none"/>
          </c:marker>
          <c:cat>
            <c:numRef>
              <c:f>'New Cases6'!$A$2:$A$116</c:f>
              <c:numCache>
                <c:formatCode>d\-mmm</c:formatCode>
                <c:ptCount val="112"/>
                <c:pt idx="0">
                  <c:v>43892</c:v>
                </c:pt>
                <c:pt idx="1">
                  <c:v>43893</c:v>
                </c:pt>
                <c:pt idx="2">
                  <c:v>43894</c:v>
                </c:pt>
                <c:pt idx="3">
                  <c:v>43895</c:v>
                </c:pt>
                <c:pt idx="4">
                  <c:v>43896</c:v>
                </c:pt>
                <c:pt idx="5">
                  <c:v>43897</c:v>
                </c:pt>
                <c:pt idx="6">
                  <c:v>43898</c:v>
                </c:pt>
                <c:pt idx="7">
                  <c:v>43899</c:v>
                </c:pt>
                <c:pt idx="8">
                  <c:v>43900</c:v>
                </c:pt>
                <c:pt idx="9">
                  <c:v>43901</c:v>
                </c:pt>
                <c:pt idx="10">
                  <c:v>43902</c:v>
                </c:pt>
                <c:pt idx="11">
                  <c:v>43903</c:v>
                </c:pt>
                <c:pt idx="12">
                  <c:v>43904</c:v>
                </c:pt>
                <c:pt idx="13">
                  <c:v>43905</c:v>
                </c:pt>
                <c:pt idx="14">
                  <c:v>43906</c:v>
                </c:pt>
                <c:pt idx="15">
                  <c:v>43907</c:v>
                </c:pt>
                <c:pt idx="16">
                  <c:v>43908</c:v>
                </c:pt>
                <c:pt idx="17">
                  <c:v>43909</c:v>
                </c:pt>
                <c:pt idx="18">
                  <c:v>43910</c:v>
                </c:pt>
                <c:pt idx="19">
                  <c:v>43911</c:v>
                </c:pt>
                <c:pt idx="20">
                  <c:v>43912</c:v>
                </c:pt>
                <c:pt idx="21">
                  <c:v>43913</c:v>
                </c:pt>
                <c:pt idx="22">
                  <c:v>43914</c:v>
                </c:pt>
                <c:pt idx="23">
                  <c:v>43915</c:v>
                </c:pt>
                <c:pt idx="24">
                  <c:v>43916</c:v>
                </c:pt>
                <c:pt idx="25">
                  <c:v>43917</c:v>
                </c:pt>
                <c:pt idx="26">
                  <c:v>43918</c:v>
                </c:pt>
                <c:pt idx="27">
                  <c:v>43919</c:v>
                </c:pt>
                <c:pt idx="28">
                  <c:v>43920</c:v>
                </c:pt>
                <c:pt idx="29">
                  <c:v>43921</c:v>
                </c:pt>
                <c:pt idx="30">
                  <c:v>43922</c:v>
                </c:pt>
                <c:pt idx="31">
                  <c:v>43923</c:v>
                </c:pt>
                <c:pt idx="32">
                  <c:v>43924</c:v>
                </c:pt>
                <c:pt idx="33">
                  <c:v>43925</c:v>
                </c:pt>
                <c:pt idx="34">
                  <c:v>43926</c:v>
                </c:pt>
                <c:pt idx="35">
                  <c:v>43927</c:v>
                </c:pt>
                <c:pt idx="36">
                  <c:v>43928</c:v>
                </c:pt>
                <c:pt idx="37">
                  <c:v>43929</c:v>
                </c:pt>
                <c:pt idx="38">
                  <c:v>43930</c:v>
                </c:pt>
                <c:pt idx="39">
                  <c:v>43931</c:v>
                </c:pt>
                <c:pt idx="40">
                  <c:v>43932</c:v>
                </c:pt>
                <c:pt idx="41">
                  <c:v>43933</c:v>
                </c:pt>
                <c:pt idx="42">
                  <c:v>43934</c:v>
                </c:pt>
                <c:pt idx="43">
                  <c:v>43935</c:v>
                </c:pt>
                <c:pt idx="44">
                  <c:v>43936</c:v>
                </c:pt>
                <c:pt idx="45">
                  <c:v>43937</c:v>
                </c:pt>
                <c:pt idx="46">
                  <c:v>43938</c:v>
                </c:pt>
                <c:pt idx="47">
                  <c:v>43939</c:v>
                </c:pt>
                <c:pt idx="48">
                  <c:v>43940</c:v>
                </c:pt>
                <c:pt idx="49">
                  <c:v>43941</c:v>
                </c:pt>
                <c:pt idx="50">
                  <c:v>43942</c:v>
                </c:pt>
                <c:pt idx="51">
                  <c:v>43943</c:v>
                </c:pt>
                <c:pt idx="52">
                  <c:v>43944</c:v>
                </c:pt>
                <c:pt idx="53">
                  <c:v>43945</c:v>
                </c:pt>
                <c:pt idx="54">
                  <c:v>43946</c:v>
                </c:pt>
                <c:pt idx="55">
                  <c:v>43947</c:v>
                </c:pt>
                <c:pt idx="56">
                  <c:v>43948</c:v>
                </c:pt>
                <c:pt idx="57">
                  <c:v>43949</c:v>
                </c:pt>
                <c:pt idx="58">
                  <c:v>43950</c:v>
                </c:pt>
                <c:pt idx="59">
                  <c:v>43951</c:v>
                </c:pt>
                <c:pt idx="60">
                  <c:v>43952</c:v>
                </c:pt>
                <c:pt idx="61">
                  <c:v>43953</c:v>
                </c:pt>
                <c:pt idx="62">
                  <c:v>43954</c:v>
                </c:pt>
                <c:pt idx="63">
                  <c:v>43955</c:v>
                </c:pt>
                <c:pt idx="64">
                  <c:v>43956</c:v>
                </c:pt>
                <c:pt idx="65">
                  <c:v>43957</c:v>
                </c:pt>
                <c:pt idx="66">
                  <c:v>43958</c:v>
                </c:pt>
                <c:pt idx="67">
                  <c:v>43959</c:v>
                </c:pt>
                <c:pt idx="68">
                  <c:v>43960</c:v>
                </c:pt>
                <c:pt idx="69">
                  <c:v>43961</c:v>
                </c:pt>
                <c:pt idx="70">
                  <c:v>43962</c:v>
                </c:pt>
                <c:pt idx="71">
                  <c:v>43963</c:v>
                </c:pt>
                <c:pt idx="72">
                  <c:v>43964</c:v>
                </c:pt>
                <c:pt idx="73">
                  <c:v>43965</c:v>
                </c:pt>
                <c:pt idx="74">
                  <c:v>43966</c:v>
                </c:pt>
                <c:pt idx="75">
                  <c:v>43967</c:v>
                </c:pt>
                <c:pt idx="76">
                  <c:v>43968</c:v>
                </c:pt>
                <c:pt idx="77">
                  <c:v>43969</c:v>
                </c:pt>
                <c:pt idx="78">
                  <c:v>43970</c:v>
                </c:pt>
                <c:pt idx="79">
                  <c:v>43971</c:v>
                </c:pt>
                <c:pt idx="80">
                  <c:v>43972</c:v>
                </c:pt>
                <c:pt idx="81">
                  <c:v>43973</c:v>
                </c:pt>
                <c:pt idx="82">
                  <c:v>43974</c:v>
                </c:pt>
                <c:pt idx="83">
                  <c:v>43975</c:v>
                </c:pt>
                <c:pt idx="84">
                  <c:v>43976</c:v>
                </c:pt>
                <c:pt idx="85">
                  <c:v>43977</c:v>
                </c:pt>
                <c:pt idx="86">
                  <c:v>43978</c:v>
                </c:pt>
                <c:pt idx="87">
                  <c:v>43979</c:v>
                </c:pt>
                <c:pt idx="88">
                  <c:v>43980</c:v>
                </c:pt>
                <c:pt idx="89">
                  <c:v>43981</c:v>
                </c:pt>
                <c:pt idx="90">
                  <c:v>43982</c:v>
                </c:pt>
                <c:pt idx="91">
                  <c:v>43983</c:v>
                </c:pt>
                <c:pt idx="92">
                  <c:v>43984</c:v>
                </c:pt>
                <c:pt idx="93">
                  <c:v>43985</c:v>
                </c:pt>
                <c:pt idx="94">
                  <c:v>43986</c:v>
                </c:pt>
                <c:pt idx="95">
                  <c:v>43987</c:v>
                </c:pt>
                <c:pt idx="96">
                  <c:v>43988</c:v>
                </c:pt>
                <c:pt idx="97">
                  <c:v>43989</c:v>
                </c:pt>
                <c:pt idx="98">
                  <c:v>43990</c:v>
                </c:pt>
                <c:pt idx="99">
                  <c:v>43991</c:v>
                </c:pt>
                <c:pt idx="100">
                  <c:v>43994</c:v>
                </c:pt>
                <c:pt idx="101">
                  <c:v>43995</c:v>
                </c:pt>
                <c:pt idx="102">
                  <c:v>43996</c:v>
                </c:pt>
                <c:pt idx="103">
                  <c:v>43997</c:v>
                </c:pt>
                <c:pt idx="104">
                  <c:v>43998</c:v>
                </c:pt>
                <c:pt idx="105">
                  <c:v>43999</c:v>
                </c:pt>
                <c:pt idx="106">
                  <c:v>44000</c:v>
                </c:pt>
                <c:pt idx="107">
                  <c:v>44001</c:v>
                </c:pt>
                <c:pt idx="108">
                  <c:v>44002</c:v>
                </c:pt>
                <c:pt idx="109">
                  <c:v>44003</c:v>
                </c:pt>
                <c:pt idx="110">
                  <c:v>44005</c:v>
                </c:pt>
                <c:pt idx="111">
                  <c:v>44006</c:v>
                </c:pt>
              </c:numCache>
            </c:numRef>
          </c:cat>
          <c:val>
            <c:numRef>
              <c:f>'New Cases6'!$D$2:$D$116</c:f>
              <c:numCache>
                <c:formatCode>0.0000</c:formatCode>
                <c:ptCount val="112"/>
                <c:pt idx="0">
                  <c:v>11.961666666666666</c:v>
                </c:pt>
                <c:pt idx="1">
                  <c:v>11.961666666666666</c:v>
                </c:pt>
                <c:pt idx="2">
                  <c:v>11.961666666666666</c:v>
                </c:pt>
                <c:pt idx="3">
                  <c:v>11.961666666666666</c:v>
                </c:pt>
                <c:pt idx="4">
                  <c:v>11.961666666666666</c:v>
                </c:pt>
                <c:pt idx="5">
                  <c:v>11.961666666666666</c:v>
                </c:pt>
                <c:pt idx="6">
                  <c:v>11.961666666666666</c:v>
                </c:pt>
                <c:pt idx="7">
                  <c:v>11.961666666666666</c:v>
                </c:pt>
                <c:pt idx="8">
                  <c:v>54.36</c:v>
                </c:pt>
                <c:pt idx="9">
                  <c:v>54.36</c:v>
                </c:pt>
                <c:pt idx="10">
                  <c:v>54.36</c:v>
                </c:pt>
                <c:pt idx="11">
                  <c:v>27.137777777777778</c:v>
                </c:pt>
                <c:pt idx="12">
                  <c:v>27.137777777777778</c:v>
                </c:pt>
                <c:pt idx="13">
                  <c:v>27.137777777777778</c:v>
                </c:pt>
                <c:pt idx="14">
                  <c:v>27.137777777777778</c:v>
                </c:pt>
                <c:pt idx="15">
                  <c:v>138.17151515151517</c:v>
                </c:pt>
                <c:pt idx="16">
                  <c:v>138.17151515151517</c:v>
                </c:pt>
                <c:pt idx="17">
                  <c:v>138.17151515151517</c:v>
                </c:pt>
                <c:pt idx="18">
                  <c:v>138.17151515151517</c:v>
                </c:pt>
                <c:pt idx="19">
                  <c:v>138.17151515151517</c:v>
                </c:pt>
                <c:pt idx="20">
                  <c:v>138.17151515151517</c:v>
                </c:pt>
                <c:pt idx="21">
                  <c:v>138.17151515151517</c:v>
                </c:pt>
                <c:pt idx="22">
                  <c:v>138.17151515151517</c:v>
                </c:pt>
                <c:pt idx="23">
                  <c:v>138.17151515151517</c:v>
                </c:pt>
                <c:pt idx="24">
                  <c:v>138.17151515151517</c:v>
                </c:pt>
                <c:pt idx="25">
                  <c:v>138.17151515151517</c:v>
                </c:pt>
                <c:pt idx="26">
                  <c:v>135.25333333333333</c:v>
                </c:pt>
                <c:pt idx="27">
                  <c:v>108.18</c:v>
                </c:pt>
                <c:pt idx="28">
                  <c:v>120.75454545454545</c:v>
                </c:pt>
                <c:pt idx="29">
                  <c:v>120.75454545454545</c:v>
                </c:pt>
                <c:pt idx="30">
                  <c:v>120.75454545454545</c:v>
                </c:pt>
                <c:pt idx="31">
                  <c:v>120.75454545454545</c:v>
                </c:pt>
                <c:pt idx="32">
                  <c:v>120.75454545454545</c:v>
                </c:pt>
                <c:pt idx="33">
                  <c:v>120.75454545454545</c:v>
                </c:pt>
                <c:pt idx="34">
                  <c:v>120.75454545454545</c:v>
                </c:pt>
                <c:pt idx="35">
                  <c:v>120.75454545454545</c:v>
                </c:pt>
                <c:pt idx="36">
                  <c:v>120.75454545454545</c:v>
                </c:pt>
                <c:pt idx="37">
                  <c:v>120.75454545454545</c:v>
                </c:pt>
                <c:pt idx="38">
                  <c:v>120.75454545454545</c:v>
                </c:pt>
                <c:pt idx="39">
                  <c:v>120.75454545454545</c:v>
                </c:pt>
                <c:pt idx="40">
                  <c:v>84.216263736263741</c:v>
                </c:pt>
                <c:pt idx="41">
                  <c:v>84.216263736263741</c:v>
                </c:pt>
                <c:pt idx="42">
                  <c:v>84.216263736263741</c:v>
                </c:pt>
                <c:pt idx="43">
                  <c:v>84.216263736263741</c:v>
                </c:pt>
                <c:pt idx="44">
                  <c:v>84.216263736263741</c:v>
                </c:pt>
                <c:pt idx="45">
                  <c:v>84.216263736263741</c:v>
                </c:pt>
                <c:pt idx="46">
                  <c:v>84.216263736263741</c:v>
                </c:pt>
                <c:pt idx="47">
                  <c:v>84.216263736263741</c:v>
                </c:pt>
                <c:pt idx="48">
                  <c:v>84.216263736263741</c:v>
                </c:pt>
                <c:pt idx="49">
                  <c:v>84.216263736263741</c:v>
                </c:pt>
                <c:pt idx="50">
                  <c:v>84.216263736263741</c:v>
                </c:pt>
                <c:pt idx="51">
                  <c:v>84.216263736263741</c:v>
                </c:pt>
                <c:pt idx="52">
                  <c:v>84.216263736263741</c:v>
                </c:pt>
                <c:pt idx="53">
                  <c:v>84.216263736263741</c:v>
                </c:pt>
                <c:pt idx="54">
                  <c:v>55.662067632850238</c:v>
                </c:pt>
                <c:pt idx="55">
                  <c:v>55.662067632850238</c:v>
                </c:pt>
                <c:pt idx="56">
                  <c:v>55.662067632850238</c:v>
                </c:pt>
                <c:pt idx="57">
                  <c:v>55.662067632850238</c:v>
                </c:pt>
                <c:pt idx="58">
                  <c:v>55.662067632850238</c:v>
                </c:pt>
                <c:pt idx="59">
                  <c:v>55.662067632850238</c:v>
                </c:pt>
                <c:pt idx="60">
                  <c:v>55.662067632850238</c:v>
                </c:pt>
                <c:pt idx="61">
                  <c:v>55.662067632850238</c:v>
                </c:pt>
                <c:pt idx="62">
                  <c:v>55.662067632850238</c:v>
                </c:pt>
                <c:pt idx="63">
                  <c:v>55.662067632850238</c:v>
                </c:pt>
                <c:pt idx="64">
                  <c:v>55.662067632850238</c:v>
                </c:pt>
                <c:pt idx="65">
                  <c:v>55.662067632850238</c:v>
                </c:pt>
                <c:pt idx="66">
                  <c:v>55.662067632850238</c:v>
                </c:pt>
                <c:pt idx="67">
                  <c:v>55.662067632850238</c:v>
                </c:pt>
                <c:pt idx="68">
                  <c:v>55.662067632850238</c:v>
                </c:pt>
                <c:pt idx="69">
                  <c:v>55.662067632850238</c:v>
                </c:pt>
                <c:pt idx="70">
                  <c:v>55.662067632850238</c:v>
                </c:pt>
                <c:pt idx="71">
                  <c:v>55.662067632850238</c:v>
                </c:pt>
                <c:pt idx="72">
                  <c:v>55.662067632850238</c:v>
                </c:pt>
                <c:pt idx="73">
                  <c:v>55.662067632850238</c:v>
                </c:pt>
                <c:pt idx="74">
                  <c:v>55.662067632850238</c:v>
                </c:pt>
                <c:pt idx="75">
                  <c:v>55.662067632850238</c:v>
                </c:pt>
                <c:pt idx="76">
                  <c:v>55.662067632850238</c:v>
                </c:pt>
                <c:pt idx="77">
                  <c:v>55.662067632850238</c:v>
                </c:pt>
                <c:pt idx="78">
                  <c:v>55.662067632850238</c:v>
                </c:pt>
                <c:pt idx="79">
                  <c:v>55.662067632850238</c:v>
                </c:pt>
                <c:pt idx="80">
                  <c:v>55.662067632850238</c:v>
                </c:pt>
                <c:pt idx="81">
                  <c:v>55.662067632850238</c:v>
                </c:pt>
                <c:pt idx="82">
                  <c:v>55.662067632850238</c:v>
                </c:pt>
                <c:pt idx="83">
                  <c:v>55.662067632850238</c:v>
                </c:pt>
                <c:pt idx="84">
                  <c:v>55.662067632850238</c:v>
                </c:pt>
                <c:pt idx="85">
                  <c:v>55.662067632850238</c:v>
                </c:pt>
                <c:pt idx="86">
                  <c:v>55.662067632850238</c:v>
                </c:pt>
                <c:pt idx="87">
                  <c:v>55.662067632850238</c:v>
                </c:pt>
                <c:pt idx="88">
                  <c:v>55.662067632850238</c:v>
                </c:pt>
                <c:pt idx="89">
                  <c:v>55.662067632850238</c:v>
                </c:pt>
                <c:pt idx="90">
                  <c:v>55.662067632850238</c:v>
                </c:pt>
                <c:pt idx="91">
                  <c:v>55.662067632850238</c:v>
                </c:pt>
                <c:pt idx="92">
                  <c:v>55.662067632850238</c:v>
                </c:pt>
                <c:pt idx="93">
                  <c:v>55.662067632850238</c:v>
                </c:pt>
                <c:pt idx="94">
                  <c:v>55.662067632850238</c:v>
                </c:pt>
                <c:pt idx="95">
                  <c:v>55.662067632850238</c:v>
                </c:pt>
                <c:pt idx="96">
                  <c:v>55.662067632850238</c:v>
                </c:pt>
                <c:pt idx="97">
                  <c:v>55.662067632850238</c:v>
                </c:pt>
                <c:pt idx="98">
                  <c:v>55.662067632850238</c:v>
                </c:pt>
                <c:pt idx="99">
                  <c:v>55.662067632850238</c:v>
                </c:pt>
                <c:pt idx="100">
                  <c:v>55.662067632850238</c:v>
                </c:pt>
                <c:pt idx="101">
                  <c:v>55.662067632850238</c:v>
                </c:pt>
                <c:pt idx="102">
                  <c:v>55.662067632850238</c:v>
                </c:pt>
                <c:pt idx="103">
                  <c:v>55.662067632850238</c:v>
                </c:pt>
                <c:pt idx="104">
                  <c:v>55.662067632850238</c:v>
                </c:pt>
                <c:pt idx="105">
                  <c:v>55.662067632850238</c:v>
                </c:pt>
                <c:pt idx="106">
                  <c:v>55.662067632850238</c:v>
                </c:pt>
                <c:pt idx="107">
                  <c:v>55.662067632850238</c:v>
                </c:pt>
                <c:pt idx="108">
                  <c:v>55.662067632850238</c:v>
                </c:pt>
                <c:pt idx="109">
                  <c:v>55.662067632850238</c:v>
                </c:pt>
                <c:pt idx="110">
                  <c:v>55.662067632850238</c:v>
                </c:pt>
                <c:pt idx="111">
                  <c:v>55.662067632850238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C-7BDD-4543-9FF8-C147A471EAF8}"/>
            </c:ext>
          </c:extLst>
        </c:ser>
        <c:ser>
          <c:idx val="3"/>
          <c:order val="3"/>
          <c:tx>
            <c:strRef>
              <c:f>'New Cases6'!$E$1</c:f>
              <c:strCache>
                <c:ptCount val="1"/>
                <c:pt idx="0">
                  <c:v>+1 sigma</c:v>
                </c:pt>
              </c:strCache>
            </c:strRef>
          </c:tx>
          <c:spPr>
            <a:ln w="19050">
              <a:noFill/>
            </a:ln>
          </c:spPr>
          <c:marker>
            <c:symbol val="none"/>
          </c:marker>
          <c:cat>
            <c:numRef>
              <c:f>'New Cases6'!$A$2:$A$116</c:f>
              <c:numCache>
                <c:formatCode>d\-mmm</c:formatCode>
                <c:ptCount val="112"/>
                <c:pt idx="0">
                  <c:v>43892</c:v>
                </c:pt>
                <c:pt idx="1">
                  <c:v>43893</c:v>
                </c:pt>
                <c:pt idx="2">
                  <c:v>43894</c:v>
                </c:pt>
                <c:pt idx="3">
                  <c:v>43895</c:v>
                </c:pt>
                <c:pt idx="4">
                  <c:v>43896</c:v>
                </c:pt>
                <c:pt idx="5">
                  <c:v>43897</c:v>
                </c:pt>
                <c:pt idx="6">
                  <c:v>43898</c:v>
                </c:pt>
                <c:pt idx="7">
                  <c:v>43899</c:v>
                </c:pt>
                <c:pt idx="8">
                  <c:v>43900</c:v>
                </c:pt>
                <c:pt idx="9">
                  <c:v>43901</c:v>
                </c:pt>
                <c:pt idx="10">
                  <c:v>43902</c:v>
                </c:pt>
                <c:pt idx="11">
                  <c:v>43903</c:v>
                </c:pt>
                <c:pt idx="12">
                  <c:v>43904</c:v>
                </c:pt>
                <c:pt idx="13">
                  <c:v>43905</c:v>
                </c:pt>
                <c:pt idx="14">
                  <c:v>43906</c:v>
                </c:pt>
                <c:pt idx="15">
                  <c:v>43907</c:v>
                </c:pt>
                <c:pt idx="16">
                  <c:v>43908</c:v>
                </c:pt>
                <c:pt idx="17">
                  <c:v>43909</c:v>
                </c:pt>
                <c:pt idx="18">
                  <c:v>43910</c:v>
                </c:pt>
                <c:pt idx="19">
                  <c:v>43911</c:v>
                </c:pt>
                <c:pt idx="20">
                  <c:v>43912</c:v>
                </c:pt>
                <c:pt idx="21">
                  <c:v>43913</c:v>
                </c:pt>
                <c:pt idx="22">
                  <c:v>43914</c:v>
                </c:pt>
                <c:pt idx="23">
                  <c:v>43915</c:v>
                </c:pt>
                <c:pt idx="24">
                  <c:v>43916</c:v>
                </c:pt>
                <c:pt idx="25">
                  <c:v>43917</c:v>
                </c:pt>
                <c:pt idx="26">
                  <c:v>43918</c:v>
                </c:pt>
                <c:pt idx="27">
                  <c:v>43919</c:v>
                </c:pt>
                <c:pt idx="28">
                  <c:v>43920</c:v>
                </c:pt>
                <c:pt idx="29">
                  <c:v>43921</c:v>
                </c:pt>
                <c:pt idx="30">
                  <c:v>43922</c:v>
                </c:pt>
                <c:pt idx="31">
                  <c:v>43923</c:v>
                </c:pt>
                <c:pt idx="32">
                  <c:v>43924</c:v>
                </c:pt>
                <c:pt idx="33">
                  <c:v>43925</c:v>
                </c:pt>
                <c:pt idx="34">
                  <c:v>43926</c:v>
                </c:pt>
                <c:pt idx="35">
                  <c:v>43927</c:v>
                </c:pt>
                <c:pt idx="36">
                  <c:v>43928</c:v>
                </c:pt>
                <c:pt idx="37">
                  <c:v>43929</c:v>
                </c:pt>
                <c:pt idx="38">
                  <c:v>43930</c:v>
                </c:pt>
                <c:pt idx="39">
                  <c:v>43931</c:v>
                </c:pt>
                <c:pt idx="40">
                  <c:v>43932</c:v>
                </c:pt>
                <c:pt idx="41">
                  <c:v>43933</c:v>
                </c:pt>
                <c:pt idx="42">
                  <c:v>43934</c:v>
                </c:pt>
                <c:pt idx="43">
                  <c:v>43935</c:v>
                </c:pt>
                <c:pt idx="44">
                  <c:v>43936</c:v>
                </c:pt>
                <c:pt idx="45">
                  <c:v>43937</c:v>
                </c:pt>
                <c:pt idx="46">
                  <c:v>43938</c:v>
                </c:pt>
                <c:pt idx="47">
                  <c:v>43939</c:v>
                </c:pt>
                <c:pt idx="48">
                  <c:v>43940</c:v>
                </c:pt>
                <c:pt idx="49">
                  <c:v>43941</c:v>
                </c:pt>
                <c:pt idx="50">
                  <c:v>43942</c:v>
                </c:pt>
                <c:pt idx="51">
                  <c:v>43943</c:v>
                </c:pt>
                <c:pt idx="52">
                  <c:v>43944</c:v>
                </c:pt>
                <c:pt idx="53">
                  <c:v>43945</c:v>
                </c:pt>
                <c:pt idx="54">
                  <c:v>43946</c:v>
                </c:pt>
                <c:pt idx="55">
                  <c:v>43947</c:v>
                </c:pt>
                <c:pt idx="56">
                  <c:v>43948</c:v>
                </c:pt>
                <c:pt idx="57">
                  <c:v>43949</c:v>
                </c:pt>
                <c:pt idx="58">
                  <c:v>43950</c:v>
                </c:pt>
                <c:pt idx="59">
                  <c:v>43951</c:v>
                </c:pt>
                <c:pt idx="60">
                  <c:v>43952</c:v>
                </c:pt>
                <c:pt idx="61">
                  <c:v>43953</c:v>
                </c:pt>
                <c:pt idx="62">
                  <c:v>43954</c:v>
                </c:pt>
                <c:pt idx="63">
                  <c:v>43955</c:v>
                </c:pt>
                <c:pt idx="64">
                  <c:v>43956</c:v>
                </c:pt>
                <c:pt idx="65">
                  <c:v>43957</c:v>
                </c:pt>
                <c:pt idx="66">
                  <c:v>43958</c:v>
                </c:pt>
                <c:pt idx="67">
                  <c:v>43959</c:v>
                </c:pt>
                <c:pt idx="68">
                  <c:v>43960</c:v>
                </c:pt>
                <c:pt idx="69">
                  <c:v>43961</c:v>
                </c:pt>
                <c:pt idx="70">
                  <c:v>43962</c:v>
                </c:pt>
                <c:pt idx="71">
                  <c:v>43963</c:v>
                </c:pt>
                <c:pt idx="72">
                  <c:v>43964</c:v>
                </c:pt>
                <c:pt idx="73">
                  <c:v>43965</c:v>
                </c:pt>
                <c:pt idx="74">
                  <c:v>43966</c:v>
                </c:pt>
                <c:pt idx="75">
                  <c:v>43967</c:v>
                </c:pt>
                <c:pt idx="76">
                  <c:v>43968</c:v>
                </c:pt>
                <c:pt idx="77">
                  <c:v>43969</c:v>
                </c:pt>
                <c:pt idx="78">
                  <c:v>43970</c:v>
                </c:pt>
                <c:pt idx="79">
                  <c:v>43971</c:v>
                </c:pt>
                <c:pt idx="80">
                  <c:v>43972</c:v>
                </c:pt>
                <c:pt idx="81">
                  <c:v>43973</c:v>
                </c:pt>
                <c:pt idx="82">
                  <c:v>43974</c:v>
                </c:pt>
                <c:pt idx="83">
                  <c:v>43975</c:v>
                </c:pt>
                <c:pt idx="84">
                  <c:v>43976</c:v>
                </c:pt>
                <c:pt idx="85">
                  <c:v>43977</c:v>
                </c:pt>
                <c:pt idx="86">
                  <c:v>43978</c:v>
                </c:pt>
                <c:pt idx="87">
                  <c:v>43979</c:v>
                </c:pt>
                <c:pt idx="88">
                  <c:v>43980</c:v>
                </c:pt>
                <c:pt idx="89">
                  <c:v>43981</c:v>
                </c:pt>
                <c:pt idx="90">
                  <c:v>43982</c:v>
                </c:pt>
                <c:pt idx="91">
                  <c:v>43983</c:v>
                </c:pt>
                <c:pt idx="92">
                  <c:v>43984</c:v>
                </c:pt>
                <c:pt idx="93">
                  <c:v>43985</c:v>
                </c:pt>
                <c:pt idx="94">
                  <c:v>43986</c:v>
                </c:pt>
                <c:pt idx="95">
                  <c:v>43987</c:v>
                </c:pt>
                <c:pt idx="96">
                  <c:v>43988</c:v>
                </c:pt>
                <c:pt idx="97">
                  <c:v>43989</c:v>
                </c:pt>
                <c:pt idx="98">
                  <c:v>43990</c:v>
                </c:pt>
                <c:pt idx="99">
                  <c:v>43991</c:v>
                </c:pt>
                <c:pt idx="100">
                  <c:v>43994</c:v>
                </c:pt>
                <c:pt idx="101">
                  <c:v>43995</c:v>
                </c:pt>
                <c:pt idx="102">
                  <c:v>43996</c:v>
                </c:pt>
                <c:pt idx="103">
                  <c:v>43997</c:v>
                </c:pt>
                <c:pt idx="104">
                  <c:v>43998</c:v>
                </c:pt>
                <c:pt idx="105">
                  <c:v>43999</c:v>
                </c:pt>
                <c:pt idx="106">
                  <c:v>44000</c:v>
                </c:pt>
                <c:pt idx="107">
                  <c:v>44001</c:v>
                </c:pt>
                <c:pt idx="108">
                  <c:v>44002</c:v>
                </c:pt>
                <c:pt idx="109">
                  <c:v>44003</c:v>
                </c:pt>
                <c:pt idx="110">
                  <c:v>44005</c:v>
                </c:pt>
                <c:pt idx="111">
                  <c:v>44006</c:v>
                </c:pt>
              </c:numCache>
            </c:numRef>
          </c:cat>
          <c:val>
            <c:numRef>
              <c:f>'New Cases6'!$E$2:$E$116</c:f>
              <c:numCache>
                <c:formatCode>0.0000</c:formatCode>
                <c:ptCount val="112"/>
                <c:pt idx="0">
                  <c:v>8.668333333333333</c:v>
                </c:pt>
                <c:pt idx="1">
                  <c:v>8.668333333333333</c:v>
                </c:pt>
                <c:pt idx="2">
                  <c:v>8.668333333333333</c:v>
                </c:pt>
                <c:pt idx="3">
                  <c:v>8.668333333333333</c:v>
                </c:pt>
                <c:pt idx="4">
                  <c:v>8.668333333333333</c:v>
                </c:pt>
                <c:pt idx="5">
                  <c:v>8.668333333333333</c:v>
                </c:pt>
                <c:pt idx="6">
                  <c:v>8.668333333333333</c:v>
                </c:pt>
                <c:pt idx="7">
                  <c:v>8.668333333333333</c:v>
                </c:pt>
                <c:pt idx="8">
                  <c:v>37.513333333333335</c:v>
                </c:pt>
                <c:pt idx="9">
                  <c:v>37.513333333333335</c:v>
                </c:pt>
                <c:pt idx="10">
                  <c:v>37.513333333333335</c:v>
                </c:pt>
                <c:pt idx="11">
                  <c:v>25.068888888888889</c:v>
                </c:pt>
                <c:pt idx="12">
                  <c:v>25.068888888888889</c:v>
                </c:pt>
                <c:pt idx="13">
                  <c:v>25.068888888888889</c:v>
                </c:pt>
                <c:pt idx="14">
                  <c:v>25.068888888888889</c:v>
                </c:pt>
                <c:pt idx="15">
                  <c:v>98.835757575757583</c:v>
                </c:pt>
                <c:pt idx="16">
                  <c:v>98.835757575757583</c:v>
                </c:pt>
                <c:pt idx="17">
                  <c:v>98.835757575757583</c:v>
                </c:pt>
                <c:pt idx="18">
                  <c:v>98.835757575757583</c:v>
                </c:pt>
                <c:pt idx="19">
                  <c:v>98.835757575757583</c:v>
                </c:pt>
                <c:pt idx="20">
                  <c:v>98.835757575757583</c:v>
                </c:pt>
                <c:pt idx="21">
                  <c:v>98.835757575757583</c:v>
                </c:pt>
                <c:pt idx="22">
                  <c:v>98.835757575757583</c:v>
                </c:pt>
                <c:pt idx="23">
                  <c:v>98.835757575757583</c:v>
                </c:pt>
                <c:pt idx="24">
                  <c:v>98.835757575757583</c:v>
                </c:pt>
                <c:pt idx="25">
                  <c:v>98.835757575757583</c:v>
                </c:pt>
                <c:pt idx="26">
                  <c:v>97.126666666666665</c:v>
                </c:pt>
                <c:pt idx="27">
                  <c:v>88.673333333333346</c:v>
                </c:pt>
                <c:pt idx="28">
                  <c:v>94.960606060606068</c:v>
                </c:pt>
                <c:pt idx="29">
                  <c:v>94.960606060606068</c:v>
                </c:pt>
                <c:pt idx="30">
                  <c:v>94.960606060606068</c:v>
                </c:pt>
                <c:pt idx="31">
                  <c:v>94.960606060606068</c:v>
                </c:pt>
                <c:pt idx="32">
                  <c:v>94.960606060606068</c:v>
                </c:pt>
                <c:pt idx="33">
                  <c:v>94.960606060606068</c:v>
                </c:pt>
                <c:pt idx="34">
                  <c:v>94.960606060606068</c:v>
                </c:pt>
                <c:pt idx="35">
                  <c:v>94.960606060606068</c:v>
                </c:pt>
                <c:pt idx="36">
                  <c:v>94.960606060606068</c:v>
                </c:pt>
                <c:pt idx="37">
                  <c:v>94.960606060606068</c:v>
                </c:pt>
                <c:pt idx="38">
                  <c:v>94.960606060606068</c:v>
                </c:pt>
                <c:pt idx="39">
                  <c:v>94.960606060606068</c:v>
                </c:pt>
                <c:pt idx="40">
                  <c:v>62.322417582417586</c:v>
                </c:pt>
                <c:pt idx="41">
                  <c:v>62.322417582417586</c:v>
                </c:pt>
                <c:pt idx="42">
                  <c:v>62.322417582417586</c:v>
                </c:pt>
                <c:pt idx="43">
                  <c:v>62.322417582417586</c:v>
                </c:pt>
                <c:pt idx="44">
                  <c:v>62.322417582417586</c:v>
                </c:pt>
                <c:pt idx="45">
                  <c:v>62.322417582417586</c:v>
                </c:pt>
                <c:pt idx="46">
                  <c:v>62.322417582417586</c:v>
                </c:pt>
                <c:pt idx="47">
                  <c:v>62.322417582417586</c:v>
                </c:pt>
                <c:pt idx="48">
                  <c:v>62.322417582417586</c:v>
                </c:pt>
                <c:pt idx="49">
                  <c:v>62.322417582417586</c:v>
                </c:pt>
                <c:pt idx="50">
                  <c:v>62.322417582417586</c:v>
                </c:pt>
                <c:pt idx="51">
                  <c:v>62.322417582417586</c:v>
                </c:pt>
                <c:pt idx="52">
                  <c:v>62.322417582417586</c:v>
                </c:pt>
                <c:pt idx="53">
                  <c:v>62.322417582417586</c:v>
                </c:pt>
                <c:pt idx="54">
                  <c:v>38.874512077294682</c:v>
                </c:pt>
                <c:pt idx="55">
                  <c:v>38.874512077294682</c:v>
                </c:pt>
                <c:pt idx="56">
                  <c:v>38.874512077294682</c:v>
                </c:pt>
                <c:pt idx="57">
                  <c:v>38.874512077294682</c:v>
                </c:pt>
                <c:pt idx="58">
                  <c:v>38.874512077294682</c:v>
                </c:pt>
                <c:pt idx="59">
                  <c:v>38.874512077294682</c:v>
                </c:pt>
                <c:pt idx="60">
                  <c:v>38.874512077294682</c:v>
                </c:pt>
                <c:pt idx="61">
                  <c:v>38.874512077294682</c:v>
                </c:pt>
                <c:pt idx="62">
                  <c:v>38.874512077294682</c:v>
                </c:pt>
                <c:pt idx="63">
                  <c:v>38.874512077294682</c:v>
                </c:pt>
                <c:pt idx="64">
                  <c:v>38.874512077294682</c:v>
                </c:pt>
                <c:pt idx="65">
                  <c:v>38.874512077294682</c:v>
                </c:pt>
                <c:pt idx="66">
                  <c:v>38.874512077294682</c:v>
                </c:pt>
                <c:pt idx="67">
                  <c:v>38.874512077294682</c:v>
                </c:pt>
                <c:pt idx="68">
                  <c:v>38.874512077294682</c:v>
                </c:pt>
                <c:pt idx="69">
                  <c:v>38.874512077294682</c:v>
                </c:pt>
                <c:pt idx="70">
                  <c:v>38.874512077294682</c:v>
                </c:pt>
                <c:pt idx="71">
                  <c:v>38.874512077294682</c:v>
                </c:pt>
                <c:pt idx="72">
                  <c:v>38.874512077294682</c:v>
                </c:pt>
                <c:pt idx="73">
                  <c:v>38.874512077294682</c:v>
                </c:pt>
                <c:pt idx="74">
                  <c:v>38.874512077294682</c:v>
                </c:pt>
                <c:pt idx="75">
                  <c:v>38.874512077294682</c:v>
                </c:pt>
                <c:pt idx="76">
                  <c:v>38.874512077294682</c:v>
                </c:pt>
                <c:pt idx="77">
                  <c:v>38.874512077294682</c:v>
                </c:pt>
                <c:pt idx="78">
                  <c:v>38.874512077294682</c:v>
                </c:pt>
                <c:pt idx="79">
                  <c:v>38.874512077294682</c:v>
                </c:pt>
                <c:pt idx="80">
                  <c:v>38.874512077294682</c:v>
                </c:pt>
                <c:pt idx="81">
                  <c:v>38.874512077294682</c:v>
                </c:pt>
                <c:pt idx="82">
                  <c:v>38.874512077294682</c:v>
                </c:pt>
                <c:pt idx="83">
                  <c:v>38.874512077294682</c:v>
                </c:pt>
                <c:pt idx="84">
                  <c:v>38.874512077294682</c:v>
                </c:pt>
                <c:pt idx="85">
                  <c:v>38.874512077294682</c:v>
                </c:pt>
                <c:pt idx="86">
                  <c:v>38.874512077294682</c:v>
                </c:pt>
                <c:pt idx="87">
                  <c:v>38.874512077294682</c:v>
                </c:pt>
                <c:pt idx="88">
                  <c:v>38.874512077294682</c:v>
                </c:pt>
                <c:pt idx="89">
                  <c:v>38.874512077294682</c:v>
                </c:pt>
                <c:pt idx="90">
                  <c:v>38.874512077294682</c:v>
                </c:pt>
                <c:pt idx="91">
                  <c:v>38.874512077294682</c:v>
                </c:pt>
                <c:pt idx="92">
                  <c:v>38.874512077294682</c:v>
                </c:pt>
                <c:pt idx="93">
                  <c:v>38.874512077294682</c:v>
                </c:pt>
                <c:pt idx="94">
                  <c:v>38.874512077294682</c:v>
                </c:pt>
                <c:pt idx="95">
                  <c:v>38.874512077294682</c:v>
                </c:pt>
                <c:pt idx="96">
                  <c:v>38.874512077294682</c:v>
                </c:pt>
                <c:pt idx="97">
                  <c:v>38.874512077294682</c:v>
                </c:pt>
                <c:pt idx="98">
                  <c:v>38.874512077294682</c:v>
                </c:pt>
                <c:pt idx="99">
                  <c:v>38.874512077294682</c:v>
                </c:pt>
                <c:pt idx="100">
                  <c:v>38.874512077294682</c:v>
                </c:pt>
                <c:pt idx="101">
                  <c:v>38.874512077294682</c:v>
                </c:pt>
                <c:pt idx="102">
                  <c:v>38.874512077294682</c:v>
                </c:pt>
                <c:pt idx="103">
                  <c:v>38.874512077294682</c:v>
                </c:pt>
                <c:pt idx="104">
                  <c:v>38.874512077294682</c:v>
                </c:pt>
                <c:pt idx="105">
                  <c:v>38.874512077294682</c:v>
                </c:pt>
                <c:pt idx="106">
                  <c:v>38.874512077294682</c:v>
                </c:pt>
                <c:pt idx="107">
                  <c:v>38.874512077294682</c:v>
                </c:pt>
                <c:pt idx="108">
                  <c:v>38.874512077294682</c:v>
                </c:pt>
                <c:pt idx="109">
                  <c:v>38.874512077294682</c:v>
                </c:pt>
                <c:pt idx="110">
                  <c:v>38.874512077294682</c:v>
                </c:pt>
                <c:pt idx="111">
                  <c:v>38.874512077294682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D-7BDD-4543-9FF8-C147A471EAF8}"/>
            </c:ext>
          </c:extLst>
        </c:ser>
        <c:ser>
          <c:idx val="4"/>
          <c:order val="4"/>
          <c:tx>
            <c:strRef>
              <c:f>'New Cases6'!$F$1</c:f>
              <c:strCache>
                <c:ptCount val="1"/>
                <c:pt idx="0">
                  <c:v>Average</c:v>
                </c:pt>
              </c:strCache>
            </c:strRef>
          </c:tx>
          <c:spPr>
            <a:ln w="12700">
              <a:solidFill>
                <a:srgbClr val="00FFFF"/>
              </a:solidFill>
              <a:prstDash val="solid"/>
            </a:ln>
          </c:spPr>
          <c:marker>
            <c:symbol val="none"/>
          </c:marker>
          <c:cat>
            <c:numRef>
              <c:f>'New Cases6'!$A$2:$A$116</c:f>
              <c:numCache>
                <c:formatCode>d\-mmm</c:formatCode>
                <c:ptCount val="112"/>
                <c:pt idx="0">
                  <c:v>43892</c:v>
                </c:pt>
                <c:pt idx="1">
                  <c:v>43893</c:v>
                </c:pt>
                <c:pt idx="2">
                  <c:v>43894</c:v>
                </c:pt>
                <c:pt idx="3">
                  <c:v>43895</c:v>
                </c:pt>
                <c:pt idx="4">
                  <c:v>43896</c:v>
                </c:pt>
                <c:pt idx="5">
                  <c:v>43897</c:v>
                </c:pt>
                <c:pt idx="6">
                  <c:v>43898</c:v>
                </c:pt>
                <c:pt idx="7">
                  <c:v>43899</c:v>
                </c:pt>
                <c:pt idx="8">
                  <c:v>43900</c:v>
                </c:pt>
                <c:pt idx="9">
                  <c:v>43901</c:v>
                </c:pt>
                <c:pt idx="10">
                  <c:v>43902</c:v>
                </c:pt>
                <c:pt idx="11">
                  <c:v>43903</c:v>
                </c:pt>
                <c:pt idx="12">
                  <c:v>43904</c:v>
                </c:pt>
                <c:pt idx="13">
                  <c:v>43905</c:v>
                </c:pt>
                <c:pt idx="14">
                  <c:v>43906</c:v>
                </c:pt>
                <c:pt idx="15">
                  <c:v>43907</c:v>
                </c:pt>
                <c:pt idx="16">
                  <c:v>43908</c:v>
                </c:pt>
                <c:pt idx="17">
                  <c:v>43909</c:v>
                </c:pt>
                <c:pt idx="18">
                  <c:v>43910</c:v>
                </c:pt>
                <c:pt idx="19">
                  <c:v>43911</c:v>
                </c:pt>
                <c:pt idx="20">
                  <c:v>43912</c:v>
                </c:pt>
                <c:pt idx="21">
                  <c:v>43913</c:v>
                </c:pt>
                <c:pt idx="22">
                  <c:v>43914</c:v>
                </c:pt>
                <c:pt idx="23">
                  <c:v>43915</c:v>
                </c:pt>
                <c:pt idx="24">
                  <c:v>43916</c:v>
                </c:pt>
                <c:pt idx="25">
                  <c:v>43917</c:v>
                </c:pt>
                <c:pt idx="26">
                  <c:v>43918</c:v>
                </c:pt>
                <c:pt idx="27">
                  <c:v>43919</c:v>
                </c:pt>
                <c:pt idx="28">
                  <c:v>43920</c:v>
                </c:pt>
                <c:pt idx="29">
                  <c:v>43921</c:v>
                </c:pt>
                <c:pt idx="30">
                  <c:v>43922</c:v>
                </c:pt>
                <c:pt idx="31">
                  <c:v>43923</c:v>
                </c:pt>
                <c:pt idx="32">
                  <c:v>43924</c:v>
                </c:pt>
                <c:pt idx="33">
                  <c:v>43925</c:v>
                </c:pt>
                <c:pt idx="34">
                  <c:v>43926</c:v>
                </c:pt>
                <c:pt idx="35">
                  <c:v>43927</c:v>
                </c:pt>
                <c:pt idx="36">
                  <c:v>43928</c:v>
                </c:pt>
                <c:pt idx="37">
                  <c:v>43929</c:v>
                </c:pt>
                <c:pt idx="38">
                  <c:v>43930</c:v>
                </c:pt>
                <c:pt idx="39">
                  <c:v>43931</c:v>
                </c:pt>
                <c:pt idx="40">
                  <c:v>43932</c:v>
                </c:pt>
                <c:pt idx="41">
                  <c:v>43933</c:v>
                </c:pt>
                <c:pt idx="42">
                  <c:v>43934</c:v>
                </c:pt>
                <c:pt idx="43">
                  <c:v>43935</c:v>
                </c:pt>
                <c:pt idx="44">
                  <c:v>43936</c:v>
                </c:pt>
                <c:pt idx="45">
                  <c:v>43937</c:v>
                </c:pt>
                <c:pt idx="46">
                  <c:v>43938</c:v>
                </c:pt>
                <c:pt idx="47">
                  <c:v>43939</c:v>
                </c:pt>
                <c:pt idx="48">
                  <c:v>43940</c:v>
                </c:pt>
                <c:pt idx="49">
                  <c:v>43941</c:v>
                </c:pt>
                <c:pt idx="50">
                  <c:v>43942</c:v>
                </c:pt>
                <c:pt idx="51">
                  <c:v>43943</c:v>
                </c:pt>
                <c:pt idx="52">
                  <c:v>43944</c:v>
                </c:pt>
                <c:pt idx="53">
                  <c:v>43945</c:v>
                </c:pt>
                <c:pt idx="54">
                  <c:v>43946</c:v>
                </c:pt>
                <c:pt idx="55">
                  <c:v>43947</c:v>
                </c:pt>
                <c:pt idx="56">
                  <c:v>43948</c:v>
                </c:pt>
                <c:pt idx="57">
                  <c:v>43949</c:v>
                </c:pt>
                <c:pt idx="58">
                  <c:v>43950</c:v>
                </c:pt>
                <c:pt idx="59">
                  <c:v>43951</c:v>
                </c:pt>
                <c:pt idx="60">
                  <c:v>43952</c:v>
                </c:pt>
                <c:pt idx="61">
                  <c:v>43953</c:v>
                </c:pt>
                <c:pt idx="62">
                  <c:v>43954</c:v>
                </c:pt>
                <c:pt idx="63">
                  <c:v>43955</c:v>
                </c:pt>
                <c:pt idx="64">
                  <c:v>43956</c:v>
                </c:pt>
                <c:pt idx="65">
                  <c:v>43957</c:v>
                </c:pt>
                <c:pt idx="66">
                  <c:v>43958</c:v>
                </c:pt>
                <c:pt idx="67">
                  <c:v>43959</c:v>
                </c:pt>
                <c:pt idx="68">
                  <c:v>43960</c:v>
                </c:pt>
                <c:pt idx="69">
                  <c:v>43961</c:v>
                </c:pt>
                <c:pt idx="70">
                  <c:v>43962</c:v>
                </c:pt>
                <c:pt idx="71">
                  <c:v>43963</c:v>
                </c:pt>
                <c:pt idx="72">
                  <c:v>43964</c:v>
                </c:pt>
                <c:pt idx="73">
                  <c:v>43965</c:v>
                </c:pt>
                <c:pt idx="74">
                  <c:v>43966</c:v>
                </c:pt>
                <c:pt idx="75">
                  <c:v>43967</c:v>
                </c:pt>
                <c:pt idx="76">
                  <c:v>43968</c:v>
                </c:pt>
                <c:pt idx="77">
                  <c:v>43969</c:v>
                </c:pt>
                <c:pt idx="78">
                  <c:v>43970</c:v>
                </c:pt>
                <c:pt idx="79">
                  <c:v>43971</c:v>
                </c:pt>
                <c:pt idx="80">
                  <c:v>43972</c:v>
                </c:pt>
                <c:pt idx="81">
                  <c:v>43973</c:v>
                </c:pt>
                <c:pt idx="82">
                  <c:v>43974</c:v>
                </c:pt>
                <c:pt idx="83">
                  <c:v>43975</c:v>
                </c:pt>
                <c:pt idx="84">
                  <c:v>43976</c:v>
                </c:pt>
                <c:pt idx="85">
                  <c:v>43977</c:v>
                </c:pt>
                <c:pt idx="86">
                  <c:v>43978</c:v>
                </c:pt>
                <c:pt idx="87">
                  <c:v>43979</c:v>
                </c:pt>
                <c:pt idx="88">
                  <c:v>43980</c:v>
                </c:pt>
                <c:pt idx="89">
                  <c:v>43981</c:v>
                </c:pt>
                <c:pt idx="90">
                  <c:v>43982</c:v>
                </c:pt>
                <c:pt idx="91">
                  <c:v>43983</c:v>
                </c:pt>
                <c:pt idx="92">
                  <c:v>43984</c:v>
                </c:pt>
                <c:pt idx="93">
                  <c:v>43985</c:v>
                </c:pt>
                <c:pt idx="94">
                  <c:v>43986</c:v>
                </c:pt>
                <c:pt idx="95">
                  <c:v>43987</c:v>
                </c:pt>
                <c:pt idx="96">
                  <c:v>43988</c:v>
                </c:pt>
                <c:pt idx="97">
                  <c:v>43989</c:v>
                </c:pt>
                <c:pt idx="98">
                  <c:v>43990</c:v>
                </c:pt>
                <c:pt idx="99">
                  <c:v>43991</c:v>
                </c:pt>
                <c:pt idx="100">
                  <c:v>43994</c:v>
                </c:pt>
                <c:pt idx="101">
                  <c:v>43995</c:v>
                </c:pt>
                <c:pt idx="102">
                  <c:v>43996</c:v>
                </c:pt>
                <c:pt idx="103">
                  <c:v>43997</c:v>
                </c:pt>
                <c:pt idx="104">
                  <c:v>43998</c:v>
                </c:pt>
                <c:pt idx="105">
                  <c:v>43999</c:v>
                </c:pt>
                <c:pt idx="106">
                  <c:v>44000</c:v>
                </c:pt>
                <c:pt idx="107">
                  <c:v>44001</c:v>
                </c:pt>
                <c:pt idx="108">
                  <c:v>44002</c:v>
                </c:pt>
                <c:pt idx="109">
                  <c:v>44003</c:v>
                </c:pt>
                <c:pt idx="110">
                  <c:v>44005</c:v>
                </c:pt>
                <c:pt idx="111">
                  <c:v>44006</c:v>
                </c:pt>
              </c:numCache>
            </c:numRef>
          </c:cat>
          <c:val>
            <c:numRef>
              <c:f>'New Cases6'!$F$2:$F$116</c:f>
              <c:numCache>
                <c:formatCode>0.0000</c:formatCode>
                <c:ptCount val="112"/>
                <c:pt idx="0">
                  <c:v>5.375</c:v>
                </c:pt>
                <c:pt idx="1">
                  <c:v>5.375</c:v>
                </c:pt>
                <c:pt idx="2">
                  <c:v>5.375</c:v>
                </c:pt>
                <c:pt idx="3">
                  <c:v>5.375</c:v>
                </c:pt>
                <c:pt idx="4">
                  <c:v>5.375</c:v>
                </c:pt>
                <c:pt idx="5">
                  <c:v>5.375</c:v>
                </c:pt>
                <c:pt idx="6">
                  <c:v>5.375</c:v>
                </c:pt>
                <c:pt idx="7">
                  <c:v>5.375</c:v>
                </c:pt>
                <c:pt idx="8">
                  <c:v>20.666666666666668</c:v>
                </c:pt>
                <c:pt idx="9">
                  <c:v>20.666666666666668</c:v>
                </c:pt>
                <c:pt idx="10">
                  <c:v>20.666666666666668</c:v>
                </c:pt>
                <c:pt idx="11">
                  <c:v>23</c:v>
                </c:pt>
                <c:pt idx="12">
                  <c:v>23</c:v>
                </c:pt>
                <c:pt idx="13">
                  <c:v>23</c:v>
                </c:pt>
                <c:pt idx="14">
                  <c:v>23</c:v>
                </c:pt>
                <c:pt idx="15">
                  <c:v>59.5</c:v>
                </c:pt>
                <c:pt idx="16">
                  <c:v>59.5</c:v>
                </c:pt>
                <c:pt idx="17">
                  <c:v>59.5</c:v>
                </c:pt>
                <c:pt idx="18">
                  <c:v>59.5</c:v>
                </c:pt>
                <c:pt idx="19">
                  <c:v>59.5</c:v>
                </c:pt>
                <c:pt idx="20">
                  <c:v>59.5</c:v>
                </c:pt>
                <c:pt idx="21">
                  <c:v>59.5</c:v>
                </c:pt>
                <c:pt idx="22">
                  <c:v>59.5</c:v>
                </c:pt>
                <c:pt idx="23">
                  <c:v>59.5</c:v>
                </c:pt>
                <c:pt idx="24">
                  <c:v>59.5</c:v>
                </c:pt>
                <c:pt idx="25">
                  <c:v>59.5</c:v>
                </c:pt>
                <c:pt idx="26">
                  <c:v>59</c:v>
                </c:pt>
                <c:pt idx="27">
                  <c:v>69.166666666666671</c:v>
                </c:pt>
                <c:pt idx="28">
                  <c:v>69.166666666666671</c:v>
                </c:pt>
                <c:pt idx="29">
                  <c:v>69.166666666666671</c:v>
                </c:pt>
                <c:pt idx="30">
                  <c:v>69.166666666666671</c:v>
                </c:pt>
                <c:pt idx="31">
                  <c:v>69.166666666666671</c:v>
                </c:pt>
                <c:pt idx="32">
                  <c:v>69.166666666666671</c:v>
                </c:pt>
                <c:pt idx="33">
                  <c:v>69.166666666666671</c:v>
                </c:pt>
                <c:pt idx="34">
                  <c:v>69.166666666666671</c:v>
                </c:pt>
                <c:pt idx="35">
                  <c:v>69.166666666666671</c:v>
                </c:pt>
                <c:pt idx="36">
                  <c:v>69.166666666666671</c:v>
                </c:pt>
                <c:pt idx="37">
                  <c:v>69.166666666666671</c:v>
                </c:pt>
                <c:pt idx="38">
                  <c:v>69.166666666666671</c:v>
                </c:pt>
                <c:pt idx="39">
                  <c:v>69.166666666666671</c:v>
                </c:pt>
                <c:pt idx="40">
                  <c:v>40.428571428571431</c:v>
                </c:pt>
                <c:pt idx="41">
                  <c:v>40.428571428571431</c:v>
                </c:pt>
                <c:pt idx="42">
                  <c:v>40.428571428571431</c:v>
                </c:pt>
                <c:pt idx="43">
                  <c:v>40.428571428571431</c:v>
                </c:pt>
                <c:pt idx="44">
                  <c:v>40.428571428571431</c:v>
                </c:pt>
                <c:pt idx="45">
                  <c:v>40.428571428571431</c:v>
                </c:pt>
                <c:pt idx="46">
                  <c:v>40.428571428571431</c:v>
                </c:pt>
                <c:pt idx="47">
                  <c:v>40.428571428571431</c:v>
                </c:pt>
                <c:pt idx="48">
                  <c:v>40.428571428571431</c:v>
                </c:pt>
                <c:pt idx="49">
                  <c:v>40.428571428571431</c:v>
                </c:pt>
                <c:pt idx="50">
                  <c:v>40.428571428571431</c:v>
                </c:pt>
                <c:pt idx="51">
                  <c:v>40.428571428571431</c:v>
                </c:pt>
                <c:pt idx="52">
                  <c:v>40.428571428571431</c:v>
                </c:pt>
                <c:pt idx="53">
                  <c:v>40.428571428571431</c:v>
                </c:pt>
                <c:pt idx="54">
                  <c:v>22.086956521739129</c:v>
                </c:pt>
                <c:pt idx="55">
                  <c:v>22.086956521739129</c:v>
                </c:pt>
                <c:pt idx="56">
                  <c:v>22.086956521739129</c:v>
                </c:pt>
                <c:pt idx="57">
                  <c:v>22.086956521739129</c:v>
                </c:pt>
                <c:pt idx="58">
                  <c:v>22.086956521739129</c:v>
                </c:pt>
                <c:pt idx="59">
                  <c:v>22.086956521739129</c:v>
                </c:pt>
                <c:pt idx="60">
                  <c:v>22.086956521739129</c:v>
                </c:pt>
                <c:pt idx="61">
                  <c:v>22.086956521739129</c:v>
                </c:pt>
                <c:pt idx="62">
                  <c:v>22.086956521739129</c:v>
                </c:pt>
                <c:pt idx="63">
                  <c:v>22.086956521739129</c:v>
                </c:pt>
                <c:pt idx="64">
                  <c:v>22.086956521739129</c:v>
                </c:pt>
                <c:pt idx="65">
                  <c:v>22.086956521739129</c:v>
                </c:pt>
                <c:pt idx="66">
                  <c:v>22.086956521739129</c:v>
                </c:pt>
                <c:pt idx="67">
                  <c:v>22.086956521739129</c:v>
                </c:pt>
                <c:pt idx="68">
                  <c:v>22.086956521739129</c:v>
                </c:pt>
                <c:pt idx="69">
                  <c:v>22.086956521739129</c:v>
                </c:pt>
                <c:pt idx="70">
                  <c:v>22.086956521739129</c:v>
                </c:pt>
                <c:pt idx="71">
                  <c:v>22.086956521739129</c:v>
                </c:pt>
                <c:pt idx="72">
                  <c:v>22.086956521739129</c:v>
                </c:pt>
                <c:pt idx="73">
                  <c:v>22.086956521739129</c:v>
                </c:pt>
                <c:pt idx="74">
                  <c:v>22.086956521739129</c:v>
                </c:pt>
                <c:pt idx="75">
                  <c:v>22.086956521739129</c:v>
                </c:pt>
                <c:pt idx="76">
                  <c:v>22.086956521739129</c:v>
                </c:pt>
                <c:pt idx="77">
                  <c:v>22.086956521739129</c:v>
                </c:pt>
                <c:pt idx="78">
                  <c:v>22.086956521739129</c:v>
                </c:pt>
                <c:pt idx="79">
                  <c:v>22.086956521739129</c:v>
                </c:pt>
                <c:pt idx="80">
                  <c:v>22.086956521739129</c:v>
                </c:pt>
                <c:pt idx="81">
                  <c:v>22.086956521739129</c:v>
                </c:pt>
                <c:pt idx="82">
                  <c:v>22.086956521739129</c:v>
                </c:pt>
                <c:pt idx="83">
                  <c:v>22.086956521739129</c:v>
                </c:pt>
                <c:pt idx="84">
                  <c:v>22.086956521739129</c:v>
                </c:pt>
                <c:pt idx="85">
                  <c:v>22.086956521739129</c:v>
                </c:pt>
                <c:pt idx="86">
                  <c:v>22.086956521739129</c:v>
                </c:pt>
                <c:pt idx="87">
                  <c:v>22.086956521739129</c:v>
                </c:pt>
                <c:pt idx="88">
                  <c:v>22.086956521739129</c:v>
                </c:pt>
                <c:pt idx="89">
                  <c:v>22.086956521739129</c:v>
                </c:pt>
                <c:pt idx="90">
                  <c:v>22.086956521739129</c:v>
                </c:pt>
                <c:pt idx="91">
                  <c:v>22.086956521739129</c:v>
                </c:pt>
                <c:pt idx="92">
                  <c:v>22.086956521739129</c:v>
                </c:pt>
                <c:pt idx="93">
                  <c:v>22.086956521739129</c:v>
                </c:pt>
                <c:pt idx="94">
                  <c:v>22.086956521739129</c:v>
                </c:pt>
                <c:pt idx="95">
                  <c:v>22.086956521739129</c:v>
                </c:pt>
                <c:pt idx="96">
                  <c:v>22.086956521739129</c:v>
                </c:pt>
                <c:pt idx="97">
                  <c:v>22.086956521739129</c:v>
                </c:pt>
                <c:pt idx="98">
                  <c:v>22.086956521739129</c:v>
                </c:pt>
                <c:pt idx="99">
                  <c:v>22.086956521739129</c:v>
                </c:pt>
                <c:pt idx="100">
                  <c:v>22.086956521739129</c:v>
                </c:pt>
                <c:pt idx="101">
                  <c:v>22.086956521739129</c:v>
                </c:pt>
                <c:pt idx="102">
                  <c:v>22.086956521739129</c:v>
                </c:pt>
                <c:pt idx="103">
                  <c:v>22.086956521739129</c:v>
                </c:pt>
                <c:pt idx="104">
                  <c:v>22.086956521739129</c:v>
                </c:pt>
                <c:pt idx="105">
                  <c:v>22.086956521739129</c:v>
                </c:pt>
                <c:pt idx="106">
                  <c:v>22.086956521739129</c:v>
                </c:pt>
                <c:pt idx="107">
                  <c:v>22.086956521739129</c:v>
                </c:pt>
                <c:pt idx="108">
                  <c:v>22.086956521739129</c:v>
                </c:pt>
                <c:pt idx="109">
                  <c:v>22.086956521739129</c:v>
                </c:pt>
                <c:pt idx="110">
                  <c:v>22.086956521739129</c:v>
                </c:pt>
                <c:pt idx="111">
                  <c:v>22.086956521739129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E-7BDD-4543-9FF8-C147A471EAF8}"/>
            </c:ext>
          </c:extLst>
        </c:ser>
        <c:ser>
          <c:idx val="5"/>
          <c:order val="5"/>
          <c:tx>
            <c:strRef>
              <c:f>'New Cases6'!$G$1</c:f>
              <c:strCache>
                <c:ptCount val="1"/>
                <c:pt idx="0">
                  <c:v>-1 sigma</c:v>
                </c:pt>
              </c:strCache>
            </c:strRef>
          </c:tx>
          <c:spPr>
            <a:ln w="19050">
              <a:noFill/>
            </a:ln>
          </c:spPr>
          <c:marker>
            <c:symbol val="none"/>
          </c:marker>
          <c:cat>
            <c:numRef>
              <c:f>'New Cases6'!$A$2:$A$116</c:f>
              <c:numCache>
                <c:formatCode>d\-mmm</c:formatCode>
                <c:ptCount val="112"/>
                <c:pt idx="0">
                  <c:v>43892</c:v>
                </c:pt>
                <c:pt idx="1">
                  <c:v>43893</c:v>
                </c:pt>
                <c:pt idx="2">
                  <c:v>43894</c:v>
                </c:pt>
                <c:pt idx="3">
                  <c:v>43895</c:v>
                </c:pt>
                <c:pt idx="4">
                  <c:v>43896</c:v>
                </c:pt>
                <c:pt idx="5">
                  <c:v>43897</c:v>
                </c:pt>
                <c:pt idx="6">
                  <c:v>43898</c:v>
                </c:pt>
                <c:pt idx="7">
                  <c:v>43899</c:v>
                </c:pt>
                <c:pt idx="8">
                  <c:v>43900</c:v>
                </c:pt>
                <c:pt idx="9">
                  <c:v>43901</c:v>
                </c:pt>
                <c:pt idx="10">
                  <c:v>43902</c:v>
                </c:pt>
                <c:pt idx="11">
                  <c:v>43903</c:v>
                </c:pt>
                <c:pt idx="12">
                  <c:v>43904</c:v>
                </c:pt>
                <c:pt idx="13">
                  <c:v>43905</c:v>
                </c:pt>
                <c:pt idx="14">
                  <c:v>43906</c:v>
                </c:pt>
                <c:pt idx="15">
                  <c:v>43907</c:v>
                </c:pt>
                <c:pt idx="16">
                  <c:v>43908</c:v>
                </c:pt>
                <c:pt idx="17">
                  <c:v>43909</c:v>
                </c:pt>
                <c:pt idx="18">
                  <c:v>43910</c:v>
                </c:pt>
                <c:pt idx="19">
                  <c:v>43911</c:v>
                </c:pt>
                <c:pt idx="20">
                  <c:v>43912</c:v>
                </c:pt>
                <c:pt idx="21">
                  <c:v>43913</c:v>
                </c:pt>
                <c:pt idx="22">
                  <c:v>43914</c:v>
                </c:pt>
                <c:pt idx="23">
                  <c:v>43915</c:v>
                </c:pt>
                <c:pt idx="24">
                  <c:v>43916</c:v>
                </c:pt>
                <c:pt idx="25">
                  <c:v>43917</c:v>
                </c:pt>
                <c:pt idx="26">
                  <c:v>43918</c:v>
                </c:pt>
                <c:pt idx="27">
                  <c:v>43919</c:v>
                </c:pt>
                <c:pt idx="28">
                  <c:v>43920</c:v>
                </c:pt>
                <c:pt idx="29">
                  <c:v>43921</c:v>
                </c:pt>
                <c:pt idx="30">
                  <c:v>43922</c:v>
                </c:pt>
                <c:pt idx="31">
                  <c:v>43923</c:v>
                </c:pt>
                <c:pt idx="32">
                  <c:v>43924</c:v>
                </c:pt>
                <c:pt idx="33">
                  <c:v>43925</c:v>
                </c:pt>
                <c:pt idx="34">
                  <c:v>43926</c:v>
                </c:pt>
                <c:pt idx="35">
                  <c:v>43927</c:v>
                </c:pt>
                <c:pt idx="36">
                  <c:v>43928</c:v>
                </c:pt>
                <c:pt idx="37">
                  <c:v>43929</c:v>
                </c:pt>
                <c:pt idx="38">
                  <c:v>43930</c:v>
                </c:pt>
                <c:pt idx="39">
                  <c:v>43931</c:v>
                </c:pt>
                <c:pt idx="40">
                  <c:v>43932</c:v>
                </c:pt>
                <c:pt idx="41">
                  <c:v>43933</c:v>
                </c:pt>
                <c:pt idx="42">
                  <c:v>43934</c:v>
                </c:pt>
                <c:pt idx="43">
                  <c:v>43935</c:v>
                </c:pt>
                <c:pt idx="44">
                  <c:v>43936</c:v>
                </c:pt>
                <c:pt idx="45">
                  <c:v>43937</c:v>
                </c:pt>
                <c:pt idx="46">
                  <c:v>43938</c:v>
                </c:pt>
                <c:pt idx="47">
                  <c:v>43939</c:v>
                </c:pt>
                <c:pt idx="48">
                  <c:v>43940</c:v>
                </c:pt>
                <c:pt idx="49">
                  <c:v>43941</c:v>
                </c:pt>
                <c:pt idx="50">
                  <c:v>43942</c:v>
                </c:pt>
                <c:pt idx="51">
                  <c:v>43943</c:v>
                </c:pt>
                <c:pt idx="52">
                  <c:v>43944</c:v>
                </c:pt>
                <c:pt idx="53">
                  <c:v>43945</c:v>
                </c:pt>
                <c:pt idx="54">
                  <c:v>43946</c:v>
                </c:pt>
                <c:pt idx="55">
                  <c:v>43947</c:v>
                </c:pt>
                <c:pt idx="56">
                  <c:v>43948</c:v>
                </c:pt>
                <c:pt idx="57">
                  <c:v>43949</c:v>
                </c:pt>
                <c:pt idx="58">
                  <c:v>43950</c:v>
                </c:pt>
                <c:pt idx="59">
                  <c:v>43951</c:v>
                </c:pt>
                <c:pt idx="60">
                  <c:v>43952</c:v>
                </c:pt>
                <c:pt idx="61">
                  <c:v>43953</c:v>
                </c:pt>
                <c:pt idx="62">
                  <c:v>43954</c:v>
                </c:pt>
                <c:pt idx="63">
                  <c:v>43955</c:v>
                </c:pt>
                <c:pt idx="64">
                  <c:v>43956</c:v>
                </c:pt>
                <c:pt idx="65">
                  <c:v>43957</c:v>
                </c:pt>
                <c:pt idx="66">
                  <c:v>43958</c:v>
                </c:pt>
                <c:pt idx="67">
                  <c:v>43959</c:v>
                </c:pt>
                <c:pt idx="68">
                  <c:v>43960</c:v>
                </c:pt>
                <c:pt idx="69">
                  <c:v>43961</c:v>
                </c:pt>
                <c:pt idx="70">
                  <c:v>43962</c:v>
                </c:pt>
                <c:pt idx="71">
                  <c:v>43963</c:v>
                </c:pt>
                <c:pt idx="72">
                  <c:v>43964</c:v>
                </c:pt>
                <c:pt idx="73">
                  <c:v>43965</c:v>
                </c:pt>
                <c:pt idx="74">
                  <c:v>43966</c:v>
                </c:pt>
                <c:pt idx="75">
                  <c:v>43967</c:v>
                </c:pt>
                <c:pt idx="76">
                  <c:v>43968</c:v>
                </c:pt>
                <c:pt idx="77">
                  <c:v>43969</c:v>
                </c:pt>
                <c:pt idx="78">
                  <c:v>43970</c:v>
                </c:pt>
                <c:pt idx="79">
                  <c:v>43971</c:v>
                </c:pt>
                <c:pt idx="80">
                  <c:v>43972</c:v>
                </c:pt>
                <c:pt idx="81">
                  <c:v>43973</c:v>
                </c:pt>
                <c:pt idx="82">
                  <c:v>43974</c:v>
                </c:pt>
                <c:pt idx="83">
                  <c:v>43975</c:v>
                </c:pt>
                <c:pt idx="84">
                  <c:v>43976</c:v>
                </c:pt>
                <c:pt idx="85">
                  <c:v>43977</c:v>
                </c:pt>
                <c:pt idx="86">
                  <c:v>43978</c:v>
                </c:pt>
                <c:pt idx="87">
                  <c:v>43979</c:v>
                </c:pt>
                <c:pt idx="88">
                  <c:v>43980</c:v>
                </c:pt>
                <c:pt idx="89">
                  <c:v>43981</c:v>
                </c:pt>
                <c:pt idx="90">
                  <c:v>43982</c:v>
                </c:pt>
                <c:pt idx="91">
                  <c:v>43983</c:v>
                </c:pt>
                <c:pt idx="92">
                  <c:v>43984</c:v>
                </c:pt>
                <c:pt idx="93">
                  <c:v>43985</c:v>
                </c:pt>
                <c:pt idx="94">
                  <c:v>43986</c:v>
                </c:pt>
                <c:pt idx="95">
                  <c:v>43987</c:v>
                </c:pt>
                <c:pt idx="96">
                  <c:v>43988</c:v>
                </c:pt>
                <c:pt idx="97">
                  <c:v>43989</c:v>
                </c:pt>
                <c:pt idx="98">
                  <c:v>43990</c:v>
                </c:pt>
                <c:pt idx="99">
                  <c:v>43991</c:v>
                </c:pt>
                <c:pt idx="100">
                  <c:v>43994</c:v>
                </c:pt>
                <c:pt idx="101">
                  <c:v>43995</c:v>
                </c:pt>
                <c:pt idx="102">
                  <c:v>43996</c:v>
                </c:pt>
                <c:pt idx="103">
                  <c:v>43997</c:v>
                </c:pt>
                <c:pt idx="104">
                  <c:v>43998</c:v>
                </c:pt>
                <c:pt idx="105">
                  <c:v>43999</c:v>
                </c:pt>
                <c:pt idx="106">
                  <c:v>44000</c:v>
                </c:pt>
                <c:pt idx="107">
                  <c:v>44001</c:v>
                </c:pt>
                <c:pt idx="108">
                  <c:v>44002</c:v>
                </c:pt>
                <c:pt idx="109">
                  <c:v>44003</c:v>
                </c:pt>
                <c:pt idx="110">
                  <c:v>44005</c:v>
                </c:pt>
                <c:pt idx="111">
                  <c:v>44006</c:v>
                </c:pt>
              </c:numCache>
            </c:numRef>
          </c:cat>
          <c:val>
            <c:numRef>
              <c:f>'New Cases6'!$G$2:$G$116</c:f>
              <c:numCache>
                <c:formatCode>0.0000</c:formatCode>
                <c:ptCount val="112"/>
                <c:pt idx="0">
                  <c:v>2.0816666666666666</c:v>
                </c:pt>
                <c:pt idx="1">
                  <c:v>2.0816666666666666</c:v>
                </c:pt>
                <c:pt idx="2">
                  <c:v>2.0816666666666666</c:v>
                </c:pt>
                <c:pt idx="3">
                  <c:v>2.0816666666666666</c:v>
                </c:pt>
                <c:pt idx="4">
                  <c:v>2.0816666666666666</c:v>
                </c:pt>
                <c:pt idx="5">
                  <c:v>2.0816666666666666</c:v>
                </c:pt>
                <c:pt idx="6">
                  <c:v>2.0816666666666666</c:v>
                </c:pt>
                <c:pt idx="7">
                  <c:v>2.0816666666666666</c:v>
                </c:pt>
                <c:pt idx="8">
                  <c:v>3.8200000000000003</c:v>
                </c:pt>
                <c:pt idx="9">
                  <c:v>3.8200000000000003</c:v>
                </c:pt>
                <c:pt idx="10">
                  <c:v>3.8200000000000003</c:v>
                </c:pt>
                <c:pt idx="11">
                  <c:v>20.931111111111111</c:v>
                </c:pt>
                <c:pt idx="12">
                  <c:v>20.931111111111111</c:v>
                </c:pt>
                <c:pt idx="13">
                  <c:v>20.931111111111111</c:v>
                </c:pt>
                <c:pt idx="14">
                  <c:v>20.931111111111111</c:v>
                </c:pt>
                <c:pt idx="15">
                  <c:v>20.164242424242417</c:v>
                </c:pt>
                <c:pt idx="16">
                  <c:v>20.164242424242417</c:v>
                </c:pt>
                <c:pt idx="17">
                  <c:v>20.164242424242417</c:v>
                </c:pt>
                <c:pt idx="18">
                  <c:v>20.164242424242417</c:v>
                </c:pt>
                <c:pt idx="19">
                  <c:v>20.164242424242417</c:v>
                </c:pt>
                <c:pt idx="20">
                  <c:v>20.164242424242417</c:v>
                </c:pt>
                <c:pt idx="21">
                  <c:v>20.164242424242417</c:v>
                </c:pt>
                <c:pt idx="22">
                  <c:v>20.164242424242417</c:v>
                </c:pt>
                <c:pt idx="23">
                  <c:v>20.164242424242417</c:v>
                </c:pt>
                <c:pt idx="24">
                  <c:v>20.164242424242417</c:v>
                </c:pt>
                <c:pt idx="25">
                  <c:v>20.164242424242417</c:v>
                </c:pt>
                <c:pt idx="26">
                  <c:v>20.873333333333335</c:v>
                </c:pt>
                <c:pt idx="27">
                  <c:v>49.660000000000004</c:v>
                </c:pt>
                <c:pt idx="28">
                  <c:v>43.372727272727275</c:v>
                </c:pt>
                <c:pt idx="29">
                  <c:v>43.372727272727275</c:v>
                </c:pt>
                <c:pt idx="30">
                  <c:v>43.372727272727275</c:v>
                </c:pt>
                <c:pt idx="31">
                  <c:v>43.372727272727275</c:v>
                </c:pt>
                <c:pt idx="32">
                  <c:v>43.372727272727275</c:v>
                </c:pt>
                <c:pt idx="33">
                  <c:v>43.372727272727275</c:v>
                </c:pt>
                <c:pt idx="34">
                  <c:v>43.372727272727275</c:v>
                </c:pt>
                <c:pt idx="35">
                  <c:v>43.372727272727275</c:v>
                </c:pt>
                <c:pt idx="36">
                  <c:v>43.372727272727275</c:v>
                </c:pt>
                <c:pt idx="37">
                  <c:v>43.372727272727275</c:v>
                </c:pt>
                <c:pt idx="38">
                  <c:v>43.372727272727275</c:v>
                </c:pt>
                <c:pt idx="39">
                  <c:v>43.372727272727275</c:v>
                </c:pt>
                <c:pt idx="40">
                  <c:v>18.534725274725275</c:v>
                </c:pt>
                <c:pt idx="41">
                  <c:v>18.534725274725275</c:v>
                </c:pt>
                <c:pt idx="42">
                  <c:v>18.534725274725275</c:v>
                </c:pt>
                <c:pt idx="43">
                  <c:v>18.534725274725275</c:v>
                </c:pt>
                <c:pt idx="44">
                  <c:v>18.534725274725275</c:v>
                </c:pt>
                <c:pt idx="45">
                  <c:v>18.534725274725275</c:v>
                </c:pt>
                <c:pt idx="46">
                  <c:v>18.534725274725275</c:v>
                </c:pt>
                <c:pt idx="47">
                  <c:v>18.534725274725275</c:v>
                </c:pt>
                <c:pt idx="48">
                  <c:v>18.534725274725275</c:v>
                </c:pt>
                <c:pt idx="49">
                  <c:v>18.534725274725275</c:v>
                </c:pt>
                <c:pt idx="50">
                  <c:v>18.534725274725275</c:v>
                </c:pt>
                <c:pt idx="51">
                  <c:v>18.534725274725275</c:v>
                </c:pt>
                <c:pt idx="52">
                  <c:v>18.534725274725275</c:v>
                </c:pt>
                <c:pt idx="53">
                  <c:v>18.534725274725275</c:v>
                </c:pt>
                <c:pt idx="54">
                  <c:v>5.2994009661835726</c:v>
                </c:pt>
                <c:pt idx="55">
                  <c:v>5.2994009661835726</c:v>
                </c:pt>
                <c:pt idx="56">
                  <c:v>5.2994009661835726</c:v>
                </c:pt>
                <c:pt idx="57">
                  <c:v>5.2994009661835726</c:v>
                </c:pt>
                <c:pt idx="58">
                  <c:v>5.2994009661835726</c:v>
                </c:pt>
                <c:pt idx="59">
                  <c:v>5.2994009661835726</c:v>
                </c:pt>
                <c:pt idx="60">
                  <c:v>5.2994009661835726</c:v>
                </c:pt>
                <c:pt idx="61">
                  <c:v>5.2994009661835726</c:v>
                </c:pt>
                <c:pt idx="62">
                  <c:v>5.2994009661835726</c:v>
                </c:pt>
                <c:pt idx="63">
                  <c:v>5.2994009661835726</c:v>
                </c:pt>
                <c:pt idx="64">
                  <c:v>5.2994009661835726</c:v>
                </c:pt>
                <c:pt idx="65">
                  <c:v>5.2994009661835726</c:v>
                </c:pt>
                <c:pt idx="66">
                  <c:v>5.2994009661835726</c:v>
                </c:pt>
                <c:pt idx="67">
                  <c:v>5.2994009661835726</c:v>
                </c:pt>
                <c:pt idx="68">
                  <c:v>5.2994009661835726</c:v>
                </c:pt>
                <c:pt idx="69">
                  <c:v>5.2994009661835726</c:v>
                </c:pt>
                <c:pt idx="70">
                  <c:v>5.2994009661835726</c:v>
                </c:pt>
                <c:pt idx="71">
                  <c:v>5.2994009661835726</c:v>
                </c:pt>
                <c:pt idx="72">
                  <c:v>5.2994009661835726</c:v>
                </c:pt>
                <c:pt idx="73">
                  <c:v>5.2994009661835726</c:v>
                </c:pt>
                <c:pt idx="74">
                  <c:v>5.2994009661835726</c:v>
                </c:pt>
                <c:pt idx="75">
                  <c:v>5.2994009661835726</c:v>
                </c:pt>
                <c:pt idx="76">
                  <c:v>5.2994009661835726</c:v>
                </c:pt>
                <c:pt idx="77">
                  <c:v>5.2994009661835726</c:v>
                </c:pt>
                <c:pt idx="78">
                  <c:v>5.2994009661835726</c:v>
                </c:pt>
                <c:pt idx="79">
                  <c:v>5.2994009661835726</c:v>
                </c:pt>
                <c:pt idx="80">
                  <c:v>5.2994009661835726</c:v>
                </c:pt>
                <c:pt idx="81">
                  <c:v>5.2994009661835726</c:v>
                </c:pt>
                <c:pt idx="82">
                  <c:v>5.2994009661835726</c:v>
                </c:pt>
                <c:pt idx="83">
                  <c:v>5.2994009661835726</c:v>
                </c:pt>
                <c:pt idx="84">
                  <c:v>5.2994009661835726</c:v>
                </c:pt>
                <c:pt idx="85">
                  <c:v>5.2994009661835726</c:v>
                </c:pt>
                <c:pt idx="86">
                  <c:v>5.2994009661835726</c:v>
                </c:pt>
                <c:pt idx="87">
                  <c:v>5.2994009661835726</c:v>
                </c:pt>
                <c:pt idx="88">
                  <c:v>5.2994009661835726</c:v>
                </c:pt>
                <c:pt idx="89">
                  <c:v>5.2994009661835726</c:v>
                </c:pt>
                <c:pt idx="90">
                  <c:v>5.2994009661835726</c:v>
                </c:pt>
                <c:pt idx="91">
                  <c:v>5.2994009661835726</c:v>
                </c:pt>
                <c:pt idx="92">
                  <c:v>5.2994009661835726</c:v>
                </c:pt>
                <c:pt idx="93">
                  <c:v>5.2994009661835726</c:v>
                </c:pt>
                <c:pt idx="94">
                  <c:v>5.2994009661835726</c:v>
                </c:pt>
                <c:pt idx="95">
                  <c:v>5.2994009661835726</c:v>
                </c:pt>
                <c:pt idx="96">
                  <c:v>5.2994009661835726</c:v>
                </c:pt>
                <c:pt idx="97">
                  <c:v>5.2994009661835726</c:v>
                </c:pt>
                <c:pt idx="98">
                  <c:v>5.2994009661835726</c:v>
                </c:pt>
                <c:pt idx="99">
                  <c:v>5.2994009661835726</c:v>
                </c:pt>
                <c:pt idx="100">
                  <c:v>5.2994009661835726</c:v>
                </c:pt>
                <c:pt idx="101">
                  <c:v>5.2994009661835726</c:v>
                </c:pt>
                <c:pt idx="102">
                  <c:v>5.2994009661835726</c:v>
                </c:pt>
                <c:pt idx="103">
                  <c:v>5.2994009661835726</c:v>
                </c:pt>
                <c:pt idx="104">
                  <c:v>5.2994009661835726</c:v>
                </c:pt>
                <c:pt idx="105">
                  <c:v>5.2994009661835726</c:v>
                </c:pt>
                <c:pt idx="106">
                  <c:v>5.2994009661835726</c:v>
                </c:pt>
                <c:pt idx="107">
                  <c:v>5.2994009661835726</c:v>
                </c:pt>
                <c:pt idx="108">
                  <c:v>5.2994009661835726</c:v>
                </c:pt>
                <c:pt idx="109">
                  <c:v>5.2994009661835726</c:v>
                </c:pt>
                <c:pt idx="110">
                  <c:v>5.2994009661835726</c:v>
                </c:pt>
                <c:pt idx="111">
                  <c:v>5.2994009661835726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F-7BDD-4543-9FF8-C147A471EAF8}"/>
            </c:ext>
          </c:extLst>
        </c:ser>
        <c:ser>
          <c:idx val="6"/>
          <c:order val="6"/>
          <c:tx>
            <c:strRef>
              <c:f>'New Cases6'!$H$1</c:f>
              <c:strCache>
                <c:ptCount val="1"/>
                <c:pt idx="0">
                  <c:v>-2 sigma</c:v>
                </c:pt>
              </c:strCache>
            </c:strRef>
          </c:tx>
          <c:spPr>
            <a:ln w="12700">
              <a:solidFill>
                <a:srgbClr val="FF8080"/>
              </a:solidFill>
              <a:prstDash val="solid"/>
            </a:ln>
          </c:spPr>
          <c:marker>
            <c:symbol val="none"/>
          </c:marker>
          <c:cat>
            <c:numRef>
              <c:f>'New Cases6'!$A$2:$A$116</c:f>
              <c:numCache>
                <c:formatCode>d\-mmm</c:formatCode>
                <c:ptCount val="112"/>
                <c:pt idx="0">
                  <c:v>43892</c:v>
                </c:pt>
                <c:pt idx="1">
                  <c:v>43893</c:v>
                </c:pt>
                <c:pt idx="2">
                  <c:v>43894</c:v>
                </c:pt>
                <c:pt idx="3">
                  <c:v>43895</c:v>
                </c:pt>
                <c:pt idx="4">
                  <c:v>43896</c:v>
                </c:pt>
                <c:pt idx="5">
                  <c:v>43897</c:v>
                </c:pt>
                <c:pt idx="6">
                  <c:v>43898</c:v>
                </c:pt>
                <c:pt idx="7">
                  <c:v>43899</c:v>
                </c:pt>
                <c:pt idx="8">
                  <c:v>43900</c:v>
                </c:pt>
                <c:pt idx="9">
                  <c:v>43901</c:v>
                </c:pt>
                <c:pt idx="10">
                  <c:v>43902</c:v>
                </c:pt>
                <c:pt idx="11">
                  <c:v>43903</c:v>
                </c:pt>
                <c:pt idx="12">
                  <c:v>43904</c:v>
                </c:pt>
                <c:pt idx="13">
                  <c:v>43905</c:v>
                </c:pt>
                <c:pt idx="14">
                  <c:v>43906</c:v>
                </c:pt>
                <c:pt idx="15">
                  <c:v>43907</c:v>
                </c:pt>
                <c:pt idx="16">
                  <c:v>43908</c:v>
                </c:pt>
                <c:pt idx="17">
                  <c:v>43909</c:v>
                </c:pt>
                <c:pt idx="18">
                  <c:v>43910</c:v>
                </c:pt>
                <c:pt idx="19">
                  <c:v>43911</c:v>
                </c:pt>
                <c:pt idx="20">
                  <c:v>43912</c:v>
                </c:pt>
                <c:pt idx="21">
                  <c:v>43913</c:v>
                </c:pt>
                <c:pt idx="22">
                  <c:v>43914</c:v>
                </c:pt>
                <c:pt idx="23">
                  <c:v>43915</c:v>
                </c:pt>
                <c:pt idx="24">
                  <c:v>43916</c:v>
                </c:pt>
                <c:pt idx="25">
                  <c:v>43917</c:v>
                </c:pt>
                <c:pt idx="26">
                  <c:v>43918</c:v>
                </c:pt>
                <c:pt idx="27">
                  <c:v>43919</c:v>
                </c:pt>
                <c:pt idx="28">
                  <c:v>43920</c:v>
                </c:pt>
                <c:pt idx="29">
                  <c:v>43921</c:v>
                </c:pt>
                <c:pt idx="30">
                  <c:v>43922</c:v>
                </c:pt>
                <c:pt idx="31">
                  <c:v>43923</c:v>
                </c:pt>
                <c:pt idx="32">
                  <c:v>43924</c:v>
                </c:pt>
                <c:pt idx="33">
                  <c:v>43925</c:v>
                </c:pt>
                <c:pt idx="34">
                  <c:v>43926</c:v>
                </c:pt>
                <c:pt idx="35">
                  <c:v>43927</c:v>
                </c:pt>
                <c:pt idx="36">
                  <c:v>43928</c:v>
                </c:pt>
                <c:pt idx="37">
                  <c:v>43929</c:v>
                </c:pt>
                <c:pt idx="38">
                  <c:v>43930</c:v>
                </c:pt>
                <c:pt idx="39">
                  <c:v>43931</c:v>
                </c:pt>
                <c:pt idx="40">
                  <c:v>43932</c:v>
                </c:pt>
                <c:pt idx="41">
                  <c:v>43933</c:v>
                </c:pt>
                <c:pt idx="42">
                  <c:v>43934</c:v>
                </c:pt>
                <c:pt idx="43">
                  <c:v>43935</c:v>
                </c:pt>
                <c:pt idx="44">
                  <c:v>43936</c:v>
                </c:pt>
                <c:pt idx="45">
                  <c:v>43937</c:v>
                </c:pt>
                <c:pt idx="46">
                  <c:v>43938</c:v>
                </c:pt>
                <c:pt idx="47">
                  <c:v>43939</c:v>
                </c:pt>
                <c:pt idx="48">
                  <c:v>43940</c:v>
                </c:pt>
                <c:pt idx="49">
                  <c:v>43941</c:v>
                </c:pt>
                <c:pt idx="50">
                  <c:v>43942</c:v>
                </c:pt>
                <c:pt idx="51">
                  <c:v>43943</c:v>
                </c:pt>
                <c:pt idx="52">
                  <c:v>43944</c:v>
                </c:pt>
                <c:pt idx="53">
                  <c:v>43945</c:v>
                </c:pt>
                <c:pt idx="54">
                  <c:v>43946</c:v>
                </c:pt>
                <c:pt idx="55">
                  <c:v>43947</c:v>
                </c:pt>
                <c:pt idx="56">
                  <c:v>43948</c:v>
                </c:pt>
                <c:pt idx="57">
                  <c:v>43949</c:v>
                </c:pt>
                <c:pt idx="58">
                  <c:v>43950</c:v>
                </c:pt>
                <c:pt idx="59">
                  <c:v>43951</c:v>
                </c:pt>
                <c:pt idx="60">
                  <c:v>43952</c:v>
                </c:pt>
                <c:pt idx="61">
                  <c:v>43953</c:v>
                </c:pt>
                <c:pt idx="62">
                  <c:v>43954</c:v>
                </c:pt>
                <c:pt idx="63">
                  <c:v>43955</c:v>
                </c:pt>
                <c:pt idx="64">
                  <c:v>43956</c:v>
                </c:pt>
                <c:pt idx="65">
                  <c:v>43957</c:v>
                </c:pt>
                <c:pt idx="66">
                  <c:v>43958</c:v>
                </c:pt>
                <c:pt idx="67">
                  <c:v>43959</c:v>
                </c:pt>
                <c:pt idx="68">
                  <c:v>43960</c:v>
                </c:pt>
                <c:pt idx="69">
                  <c:v>43961</c:v>
                </c:pt>
                <c:pt idx="70">
                  <c:v>43962</c:v>
                </c:pt>
                <c:pt idx="71">
                  <c:v>43963</c:v>
                </c:pt>
                <c:pt idx="72">
                  <c:v>43964</c:v>
                </c:pt>
                <c:pt idx="73">
                  <c:v>43965</c:v>
                </c:pt>
                <c:pt idx="74">
                  <c:v>43966</c:v>
                </c:pt>
                <c:pt idx="75">
                  <c:v>43967</c:v>
                </c:pt>
                <c:pt idx="76">
                  <c:v>43968</c:v>
                </c:pt>
                <c:pt idx="77">
                  <c:v>43969</c:v>
                </c:pt>
                <c:pt idx="78">
                  <c:v>43970</c:v>
                </c:pt>
                <c:pt idx="79">
                  <c:v>43971</c:v>
                </c:pt>
                <c:pt idx="80">
                  <c:v>43972</c:v>
                </c:pt>
                <c:pt idx="81">
                  <c:v>43973</c:v>
                </c:pt>
                <c:pt idx="82">
                  <c:v>43974</c:v>
                </c:pt>
                <c:pt idx="83">
                  <c:v>43975</c:v>
                </c:pt>
                <c:pt idx="84">
                  <c:v>43976</c:v>
                </c:pt>
                <c:pt idx="85">
                  <c:v>43977</c:v>
                </c:pt>
                <c:pt idx="86">
                  <c:v>43978</c:v>
                </c:pt>
                <c:pt idx="87">
                  <c:v>43979</c:v>
                </c:pt>
                <c:pt idx="88">
                  <c:v>43980</c:v>
                </c:pt>
                <c:pt idx="89">
                  <c:v>43981</c:v>
                </c:pt>
                <c:pt idx="90">
                  <c:v>43982</c:v>
                </c:pt>
                <c:pt idx="91">
                  <c:v>43983</c:v>
                </c:pt>
                <c:pt idx="92">
                  <c:v>43984</c:v>
                </c:pt>
                <c:pt idx="93">
                  <c:v>43985</c:v>
                </c:pt>
                <c:pt idx="94">
                  <c:v>43986</c:v>
                </c:pt>
                <c:pt idx="95">
                  <c:v>43987</c:v>
                </c:pt>
                <c:pt idx="96">
                  <c:v>43988</c:v>
                </c:pt>
                <c:pt idx="97">
                  <c:v>43989</c:v>
                </c:pt>
                <c:pt idx="98">
                  <c:v>43990</c:v>
                </c:pt>
                <c:pt idx="99">
                  <c:v>43991</c:v>
                </c:pt>
                <c:pt idx="100">
                  <c:v>43994</c:v>
                </c:pt>
                <c:pt idx="101">
                  <c:v>43995</c:v>
                </c:pt>
                <c:pt idx="102">
                  <c:v>43996</c:v>
                </c:pt>
                <c:pt idx="103">
                  <c:v>43997</c:v>
                </c:pt>
                <c:pt idx="104">
                  <c:v>43998</c:v>
                </c:pt>
                <c:pt idx="105">
                  <c:v>43999</c:v>
                </c:pt>
                <c:pt idx="106">
                  <c:v>44000</c:v>
                </c:pt>
                <c:pt idx="107">
                  <c:v>44001</c:v>
                </c:pt>
                <c:pt idx="108">
                  <c:v>44002</c:v>
                </c:pt>
                <c:pt idx="109">
                  <c:v>44003</c:v>
                </c:pt>
                <c:pt idx="110">
                  <c:v>44005</c:v>
                </c:pt>
                <c:pt idx="111">
                  <c:v>44006</c:v>
                </c:pt>
              </c:numCache>
            </c:numRef>
          </c:cat>
          <c:val>
            <c:numRef>
              <c:f>'New Cases6'!$H$2:$H$116</c:f>
              <c:numCache>
                <c:formatCode>0.0000</c:formatCode>
                <c:ptCount val="112"/>
                <c:pt idx="0">
                  <c:v>-1.2116666666666669</c:v>
                </c:pt>
                <c:pt idx="1">
                  <c:v>-1.2116666666666669</c:v>
                </c:pt>
                <c:pt idx="2">
                  <c:v>-1.2116666666666669</c:v>
                </c:pt>
                <c:pt idx="3">
                  <c:v>-1.2116666666666669</c:v>
                </c:pt>
                <c:pt idx="4">
                  <c:v>-1.2116666666666669</c:v>
                </c:pt>
                <c:pt idx="5">
                  <c:v>-1.2116666666666669</c:v>
                </c:pt>
                <c:pt idx="6">
                  <c:v>-1.2116666666666669</c:v>
                </c:pt>
                <c:pt idx="7">
                  <c:v>-1.2116666666666669</c:v>
                </c:pt>
                <c:pt idx="8">
                  <c:v>-13.026666666666667</c:v>
                </c:pt>
                <c:pt idx="9">
                  <c:v>-13.026666666666667</c:v>
                </c:pt>
                <c:pt idx="10">
                  <c:v>-13.026666666666667</c:v>
                </c:pt>
                <c:pt idx="11">
                  <c:v>18.862222222222222</c:v>
                </c:pt>
                <c:pt idx="12">
                  <c:v>18.862222222222222</c:v>
                </c:pt>
                <c:pt idx="13">
                  <c:v>18.862222222222222</c:v>
                </c:pt>
                <c:pt idx="14">
                  <c:v>18.862222222222222</c:v>
                </c:pt>
                <c:pt idx="15">
                  <c:v>-19.171515151515166</c:v>
                </c:pt>
                <c:pt idx="16">
                  <c:v>-19.171515151515166</c:v>
                </c:pt>
                <c:pt idx="17">
                  <c:v>-19.171515151515166</c:v>
                </c:pt>
                <c:pt idx="18">
                  <c:v>-19.171515151515166</c:v>
                </c:pt>
                <c:pt idx="19">
                  <c:v>-19.171515151515166</c:v>
                </c:pt>
                <c:pt idx="20">
                  <c:v>-19.171515151515166</c:v>
                </c:pt>
                <c:pt idx="21">
                  <c:v>-19.171515151515166</c:v>
                </c:pt>
                <c:pt idx="22">
                  <c:v>-19.171515151515166</c:v>
                </c:pt>
                <c:pt idx="23">
                  <c:v>-19.171515151515166</c:v>
                </c:pt>
                <c:pt idx="24">
                  <c:v>-19.171515151515166</c:v>
                </c:pt>
                <c:pt idx="25">
                  <c:v>-19.171515151515166</c:v>
                </c:pt>
                <c:pt idx="26">
                  <c:v>-17.25333333333333</c:v>
                </c:pt>
                <c:pt idx="27">
                  <c:v>30.153333333333336</c:v>
                </c:pt>
                <c:pt idx="28">
                  <c:v>17.578787878787885</c:v>
                </c:pt>
                <c:pt idx="29">
                  <c:v>17.578787878787885</c:v>
                </c:pt>
                <c:pt idx="30">
                  <c:v>17.578787878787885</c:v>
                </c:pt>
                <c:pt idx="31">
                  <c:v>17.578787878787885</c:v>
                </c:pt>
                <c:pt idx="32">
                  <c:v>17.578787878787885</c:v>
                </c:pt>
                <c:pt idx="33">
                  <c:v>17.578787878787885</c:v>
                </c:pt>
                <c:pt idx="34">
                  <c:v>17.578787878787885</c:v>
                </c:pt>
                <c:pt idx="35">
                  <c:v>17.578787878787885</c:v>
                </c:pt>
                <c:pt idx="36">
                  <c:v>17.578787878787885</c:v>
                </c:pt>
                <c:pt idx="37">
                  <c:v>17.578787878787885</c:v>
                </c:pt>
                <c:pt idx="38">
                  <c:v>17.578787878787885</c:v>
                </c:pt>
                <c:pt idx="39">
                  <c:v>17.578787878787885</c:v>
                </c:pt>
                <c:pt idx="40">
                  <c:v>-3.35912087912088</c:v>
                </c:pt>
                <c:pt idx="41">
                  <c:v>-3.35912087912088</c:v>
                </c:pt>
                <c:pt idx="42">
                  <c:v>-3.35912087912088</c:v>
                </c:pt>
                <c:pt idx="43">
                  <c:v>-3.35912087912088</c:v>
                </c:pt>
                <c:pt idx="44">
                  <c:v>-3.35912087912088</c:v>
                </c:pt>
                <c:pt idx="45">
                  <c:v>-3.35912087912088</c:v>
                </c:pt>
                <c:pt idx="46">
                  <c:v>-3.35912087912088</c:v>
                </c:pt>
                <c:pt idx="47">
                  <c:v>-3.35912087912088</c:v>
                </c:pt>
                <c:pt idx="48">
                  <c:v>-3.35912087912088</c:v>
                </c:pt>
                <c:pt idx="49">
                  <c:v>-3.35912087912088</c:v>
                </c:pt>
                <c:pt idx="50">
                  <c:v>-3.35912087912088</c:v>
                </c:pt>
                <c:pt idx="51">
                  <c:v>-3.35912087912088</c:v>
                </c:pt>
                <c:pt idx="52">
                  <c:v>-3.35912087912088</c:v>
                </c:pt>
                <c:pt idx="53">
                  <c:v>-3.35912087912088</c:v>
                </c:pt>
                <c:pt idx="54">
                  <c:v>-11.488154589371984</c:v>
                </c:pt>
                <c:pt idx="55">
                  <c:v>-11.488154589371984</c:v>
                </c:pt>
                <c:pt idx="56">
                  <c:v>-11.488154589371984</c:v>
                </c:pt>
                <c:pt idx="57">
                  <c:v>-11.488154589371984</c:v>
                </c:pt>
                <c:pt idx="58">
                  <c:v>-11.488154589371984</c:v>
                </c:pt>
                <c:pt idx="59">
                  <c:v>-11.488154589371984</c:v>
                </c:pt>
                <c:pt idx="60">
                  <c:v>-11.488154589371984</c:v>
                </c:pt>
                <c:pt idx="61">
                  <c:v>-11.488154589371984</c:v>
                </c:pt>
                <c:pt idx="62">
                  <c:v>-11.488154589371984</c:v>
                </c:pt>
                <c:pt idx="63">
                  <c:v>-11.488154589371984</c:v>
                </c:pt>
                <c:pt idx="64">
                  <c:v>-11.488154589371984</c:v>
                </c:pt>
                <c:pt idx="65">
                  <c:v>-11.488154589371984</c:v>
                </c:pt>
                <c:pt idx="66">
                  <c:v>-11.488154589371984</c:v>
                </c:pt>
                <c:pt idx="67">
                  <c:v>-11.488154589371984</c:v>
                </c:pt>
                <c:pt idx="68">
                  <c:v>-11.488154589371984</c:v>
                </c:pt>
                <c:pt idx="69">
                  <c:v>-11.488154589371984</c:v>
                </c:pt>
                <c:pt idx="70">
                  <c:v>-11.488154589371984</c:v>
                </c:pt>
                <c:pt idx="71">
                  <c:v>-11.488154589371984</c:v>
                </c:pt>
                <c:pt idx="72">
                  <c:v>-11.488154589371984</c:v>
                </c:pt>
                <c:pt idx="73">
                  <c:v>-11.488154589371984</c:v>
                </c:pt>
                <c:pt idx="74">
                  <c:v>-11.488154589371984</c:v>
                </c:pt>
                <c:pt idx="75">
                  <c:v>-11.488154589371984</c:v>
                </c:pt>
                <c:pt idx="76">
                  <c:v>-11.488154589371984</c:v>
                </c:pt>
                <c:pt idx="77">
                  <c:v>-11.488154589371984</c:v>
                </c:pt>
                <c:pt idx="78">
                  <c:v>-11.488154589371984</c:v>
                </c:pt>
                <c:pt idx="79">
                  <c:v>-11.488154589371984</c:v>
                </c:pt>
                <c:pt idx="80">
                  <c:v>-11.488154589371984</c:v>
                </c:pt>
                <c:pt idx="81">
                  <c:v>-11.488154589371984</c:v>
                </c:pt>
                <c:pt idx="82">
                  <c:v>-11.488154589371984</c:v>
                </c:pt>
                <c:pt idx="83">
                  <c:v>-11.488154589371984</c:v>
                </c:pt>
                <c:pt idx="84">
                  <c:v>-11.488154589371984</c:v>
                </c:pt>
                <c:pt idx="85">
                  <c:v>-11.488154589371984</c:v>
                </c:pt>
                <c:pt idx="86">
                  <c:v>-11.488154589371984</c:v>
                </c:pt>
                <c:pt idx="87">
                  <c:v>-11.488154589371984</c:v>
                </c:pt>
                <c:pt idx="88">
                  <c:v>-11.488154589371984</c:v>
                </c:pt>
                <c:pt idx="89">
                  <c:v>-11.488154589371984</c:v>
                </c:pt>
                <c:pt idx="90">
                  <c:v>-11.488154589371984</c:v>
                </c:pt>
                <c:pt idx="91">
                  <c:v>-11.488154589371984</c:v>
                </c:pt>
                <c:pt idx="92">
                  <c:v>-11.488154589371984</c:v>
                </c:pt>
                <c:pt idx="93">
                  <c:v>-11.488154589371984</c:v>
                </c:pt>
                <c:pt idx="94">
                  <c:v>-11.488154589371984</c:v>
                </c:pt>
                <c:pt idx="95">
                  <c:v>-11.488154589371984</c:v>
                </c:pt>
                <c:pt idx="96">
                  <c:v>-11.488154589371984</c:v>
                </c:pt>
                <c:pt idx="97">
                  <c:v>-11.488154589371984</c:v>
                </c:pt>
                <c:pt idx="98">
                  <c:v>-11.488154589371984</c:v>
                </c:pt>
                <c:pt idx="99">
                  <c:v>-11.488154589371984</c:v>
                </c:pt>
                <c:pt idx="100">
                  <c:v>-11.488154589371984</c:v>
                </c:pt>
                <c:pt idx="101">
                  <c:v>-11.488154589371984</c:v>
                </c:pt>
                <c:pt idx="102">
                  <c:v>-11.488154589371984</c:v>
                </c:pt>
                <c:pt idx="103">
                  <c:v>-11.488154589371984</c:v>
                </c:pt>
                <c:pt idx="104">
                  <c:v>-11.488154589371984</c:v>
                </c:pt>
                <c:pt idx="105">
                  <c:v>-11.488154589371984</c:v>
                </c:pt>
                <c:pt idx="106">
                  <c:v>-11.488154589371984</c:v>
                </c:pt>
                <c:pt idx="107">
                  <c:v>-11.488154589371984</c:v>
                </c:pt>
                <c:pt idx="108">
                  <c:v>-11.488154589371984</c:v>
                </c:pt>
                <c:pt idx="109">
                  <c:v>-11.488154589371984</c:v>
                </c:pt>
                <c:pt idx="110">
                  <c:v>-11.488154589371984</c:v>
                </c:pt>
                <c:pt idx="111">
                  <c:v>-11.488154589371984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0-7BDD-4543-9FF8-C147A471EAF8}"/>
            </c:ext>
          </c:extLst>
        </c:ser>
        <c:ser>
          <c:idx val="7"/>
          <c:order val="7"/>
          <c:tx>
            <c:strRef>
              <c:f>'New Cases6'!$I$1</c:f>
              <c:strCache>
                <c:ptCount val="1"/>
                <c:pt idx="0">
                  <c:v>LCL</c:v>
                </c:pt>
              </c:strCache>
            </c:strRef>
          </c:tx>
          <c:spPr>
            <a:ln w="12700">
              <a:solidFill>
                <a:srgbClr val="FF0000"/>
              </a:solidFill>
              <a:prstDash val="lgDash"/>
            </a:ln>
          </c:spPr>
          <c:marker>
            <c:symbol val="none"/>
          </c:marker>
          <c:cat>
            <c:numRef>
              <c:f>'New Cases6'!$A$2:$A$116</c:f>
              <c:numCache>
                <c:formatCode>d\-mmm</c:formatCode>
                <c:ptCount val="112"/>
                <c:pt idx="0">
                  <c:v>43892</c:v>
                </c:pt>
                <c:pt idx="1">
                  <c:v>43893</c:v>
                </c:pt>
                <c:pt idx="2">
                  <c:v>43894</c:v>
                </c:pt>
                <c:pt idx="3">
                  <c:v>43895</c:v>
                </c:pt>
                <c:pt idx="4">
                  <c:v>43896</c:v>
                </c:pt>
                <c:pt idx="5">
                  <c:v>43897</c:v>
                </c:pt>
                <c:pt idx="6">
                  <c:v>43898</c:v>
                </c:pt>
                <c:pt idx="7">
                  <c:v>43899</c:v>
                </c:pt>
                <c:pt idx="8">
                  <c:v>43900</c:v>
                </c:pt>
                <c:pt idx="9">
                  <c:v>43901</c:v>
                </c:pt>
                <c:pt idx="10">
                  <c:v>43902</c:v>
                </c:pt>
                <c:pt idx="11">
                  <c:v>43903</c:v>
                </c:pt>
                <c:pt idx="12">
                  <c:v>43904</c:v>
                </c:pt>
                <c:pt idx="13">
                  <c:v>43905</c:v>
                </c:pt>
                <c:pt idx="14">
                  <c:v>43906</c:v>
                </c:pt>
                <c:pt idx="15">
                  <c:v>43907</c:v>
                </c:pt>
                <c:pt idx="16">
                  <c:v>43908</c:v>
                </c:pt>
                <c:pt idx="17">
                  <c:v>43909</c:v>
                </c:pt>
                <c:pt idx="18">
                  <c:v>43910</c:v>
                </c:pt>
                <c:pt idx="19">
                  <c:v>43911</c:v>
                </c:pt>
                <c:pt idx="20">
                  <c:v>43912</c:v>
                </c:pt>
                <c:pt idx="21">
                  <c:v>43913</c:v>
                </c:pt>
                <c:pt idx="22">
                  <c:v>43914</c:v>
                </c:pt>
                <c:pt idx="23">
                  <c:v>43915</c:v>
                </c:pt>
                <c:pt idx="24">
                  <c:v>43916</c:v>
                </c:pt>
                <c:pt idx="25">
                  <c:v>43917</c:v>
                </c:pt>
                <c:pt idx="26">
                  <c:v>43918</c:v>
                </c:pt>
                <c:pt idx="27">
                  <c:v>43919</c:v>
                </c:pt>
                <c:pt idx="28">
                  <c:v>43920</c:v>
                </c:pt>
                <c:pt idx="29">
                  <c:v>43921</c:v>
                </c:pt>
                <c:pt idx="30">
                  <c:v>43922</c:v>
                </c:pt>
                <c:pt idx="31">
                  <c:v>43923</c:v>
                </c:pt>
                <c:pt idx="32">
                  <c:v>43924</c:v>
                </c:pt>
                <c:pt idx="33">
                  <c:v>43925</c:v>
                </c:pt>
                <c:pt idx="34">
                  <c:v>43926</c:v>
                </c:pt>
                <c:pt idx="35">
                  <c:v>43927</c:v>
                </c:pt>
                <c:pt idx="36">
                  <c:v>43928</c:v>
                </c:pt>
                <c:pt idx="37">
                  <c:v>43929</c:v>
                </c:pt>
                <c:pt idx="38">
                  <c:v>43930</c:v>
                </c:pt>
                <c:pt idx="39">
                  <c:v>43931</c:v>
                </c:pt>
                <c:pt idx="40">
                  <c:v>43932</c:v>
                </c:pt>
                <c:pt idx="41">
                  <c:v>43933</c:v>
                </c:pt>
                <c:pt idx="42">
                  <c:v>43934</c:v>
                </c:pt>
                <c:pt idx="43">
                  <c:v>43935</c:v>
                </c:pt>
                <c:pt idx="44">
                  <c:v>43936</c:v>
                </c:pt>
                <c:pt idx="45">
                  <c:v>43937</c:v>
                </c:pt>
                <c:pt idx="46">
                  <c:v>43938</c:v>
                </c:pt>
                <c:pt idx="47">
                  <c:v>43939</c:v>
                </c:pt>
                <c:pt idx="48">
                  <c:v>43940</c:v>
                </c:pt>
                <c:pt idx="49">
                  <c:v>43941</c:v>
                </c:pt>
                <c:pt idx="50">
                  <c:v>43942</c:v>
                </c:pt>
                <c:pt idx="51">
                  <c:v>43943</c:v>
                </c:pt>
                <c:pt idx="52">
                  <c:v>43944</c:v>
                </c:pt>
                <c:pt idx="53">
                  <c:v>43945</c:v>
                </c:pt>
                <c:pt idx="54">
                  <c:v>43946</c:v>
                </c:pt>
                <c:pt idx="55">
                  <c:v>43947</c:v>
                </c:pt>
                <c:pt idx="56">
                  <c:v>43948</c:v>
                </c:pt>
                <c:pt idx="57">
                  <c:v>43949</c:v>
                </c:pt>
                <c:pt idx="58">
                  <c:v>43950</c:v>
                </c:pt>
                <c:pt idx="59">
                  <c:v>43951</c:v>
                </c:pt>
                <c:pt idx="60">
                  <c:v>43952</c:v>
                </c:pt>
                <c:pt idx="61">
                  <c:v>43953</c:v>
                </c:pt>
                <c:pt idx="62">
                  <c:v>43954</c:v>
                </c:pt>
                <c:pt idx="63">
                  <c:v>43955</c:v>
                </c:pt>
                <c:pt idx="64">
                  <c:v>43956</c:v>
                </c:pt>
                <c:pt idx="65">
                  <c:v>43957</c:v>
                </c:pt>
                <c:pt idx="66">
                  <c:v>43958</c:v>
                </c:pt>
                <c:pt idx="67">
                  <c:v>43959</c:v>
                </c:pt>
                <c:pt idx="68">
                  <c:v>43960</c:v>
                </c:pt>
                <c:pt idx="69">
                  <c:v>43961</c:v>
                </c:pt>
                <c:pt idx="70">
                  <c:v>43962</c:v>
                </c:pt>
                <c:pt idx="71">
                  <c:v>43963</c:v>
                </c:pt>
                <c:pt idx="72">
                  <c:v>43964</c:v>
                </c:pt>
                <c:pt idx="73">
                  <c:v>43965</c:v>
                </c:pt>
                <c:pt idx="74">
                  <c:v>43966</c:v>
                </c:pt>
                <c:pt idx="75">
                  <c:v>43967</c:v>
                </c:pt>
                <c:pt idx="76">
                  <c:v>43968</c:v>
                </c:pt>
                <c:pt idx="77">
                  <c:v>43969</c:v>
                </c:pt>
                <c:pt idx="78">
                  <c:v>43970</c:v>
                </c:pt>
                <c:pt idx="79">
                  <c:v>43971</c:v>
                </c:pt>
                <c:pt idx="80">
                  <c:v>43972</c:v>
                </c:pt>
                <c:pt idx="81">
                  <c:v>43973</c:v>
                </c:pt>
                <c:pt idx="82">
                  <c:v>43974</c:v>
                </c:pt>
                <c:pt idx="83">
                  <c:v>43975</c:v>
                </c:pt>
                <c:pt idx="84">
                  <c:v>43976</c:v>
                </c:pt>
                <c:pt idx="85">
                  <c:v>43977</c:v>
                </c:pt>
                <c:pt idx="86">
                  <c:v>43978</c:v>
                </c:pt>
                <c:pt idx="87">
                  <c:v>43979</c:v>
                </c:pt>
                <c:pt idx="88">
                  <c:v>43980</c:v>
                </c:pt>
                <c:pt idx="89">
                  <c:v>43981</c:v>
                </c:pt>
                <c:pt idx="90">
                  <c:v>43982</c:v>
                </c:pt>
                <c:pt idx="91">
                  <c:v>43983</c:v>
                </c:pt>
                <c:pt idx="92">
                  <c:v>43984</c:v>
                </c:pt>
                <c:pt idx="93">
                  <c:v>43985</c:v>
                </c:pt>
                <c:pt idx="94">
                  <c:v>43986</c:v>
                </c:pt>
                <c:pt idx="95">
                  <c:v>43987</c:v>
                </c:pt>
                <c:pt idx="96">
                  <c:v>43988</c:v>
                </c:pt>
                <c:pt idx="97">
                  <c:v>43989</c:v>
                </c:pt>
                <c:pt idx="98">
                  <c:v>43990</c:v>
                </c:pt>
                <c:pt idx="99">
                  <c:v>43991</c:v>
                </c:pt>
                <c:pt idx="100">
                  <c:v>43994</c:v>
                </c:pt>
                <c:pt idx="101">
                  <c:v>43995</c:v>
                </c:pt>
                <c:pt idx="102">
                  <c:v>43996</c:v>
                </c:pt>
                <c:pt idx="103">
                  <c:v>43997</c:v>
                </c:pt>
                <c:pt idx="104">
                  <c:v>43998</c:v>
                </c:pt>
                <c:pt idx="105">
                  <c:v>43999</c:v>
                </c:pt>
                <c:pt idx="106">
                  <c:v>44000</c:v>
                </c:pt>
                <c:pt idx="107">
                  <c:v>44001</c:v>
                </c:pt>
                <c:pt idx="108">
                  <c:v>44002</c:v>
                </c:pt>
                <c:pt idx="109">
                  <c:v>44003</c:v>
                </c:pt>
                <c:pt idx="110">
                  <c:v>44005</c:v>
                </c:pt>
                <c:pt idx="111">
                  <c:v>44006</c:v>
                </c:pt>
              </c:numCache>
            </c:numRef>
          </c:cat>
          <c:val>
            <c:numRef>
              <c:f>'New Cases6'!$I$2:$I$116</c:f>
              <c:numCache>
                <c:formatCode>0.0000</c:formatCode>
                <c:ptCount val="112"/>
                <c:pt idx="0">
                  <c:v>-4.5050000000000008</c:v>
                </c:pt>
                <c:pt idx="1">
                  <c:v>-4.5050000000000008</c:v>
                </c:pt>
                <c:pt idx="2">
                  <c:v>-4.5050000000000008</c:v>
                </c:pt>
                <c:pt idx="3">
                  <c:v>-4.5050000000000008</c:v>
                </c:pt>
                <c:pt idx="4">
                  <c:v>-4.5050000000000008</c:v>
                </c:pt>
                <c:pt idx="5">
                  <c:v>-4.5050000000000008</c:v>
                </c:pt>
                <c:pt idx="6">
                  <c:v>-4.5050000000000008</c:v>
                </c:pt>
                <c:pt idx="7">
                  <c:v>-4.5050000000000008</c:v>
                </c:pt>
                <c:pt idx="8">
                  <c:v>-29.873333333333338</c:v>
                </c:pt>
                <c:pt idx="9">
                  <c:v>-29.873333333333338</c:v>
                </c:pt>
                <c:pt idx="10">
                  <c:v>-29.873333333333338</c:v>
                </c:pt>
                <c:pt idx="11">
                  <c:v>16.793333333333333</c:v>
                </c:pt>
                <c:pt idx="12">
                  <c:v>16.793333333333333</c:v>
                </c:pt>
                <c:pt idx="13">
                  <c:v>16.793333333333333</c:v>
                </c:pt>
                <c:pt idx="14">
                  <c:v>16.793333333333333</c:v>
                </c:pt>
                <c:pt idx="15">
                  <c:v>-58.507272727272749</c:v>
                </c:pt>
                <c:pt idx="16">
                  <c:v>-58.507272727272749</c:v>
                </c:pt>
                <c:pt idx="17">
                  <c:v>-58.507272727272749</c:v>
                </c:pt>
                <c:pt idx="18">
                  <c:v>-58.507272727272749</c:v>
                </c:pt>
                <c:pt idx="19">
                  <c:v>-58.507272727272749</c:v>
                </c:pt>
                <c:pt idx="20">
                  <c:v>-58.507272727272749</c:v>
                </c:pt>
                <c:pt idx="21">
                  <c:v>-58.507272727272749</c:v>
                </c:pt>
                <c:pt idx="22">
                  <c:v>-58.507272727272749</c:v>
                </c:pt>
                <c:pt idx="23">
                  <c:v>-58.507272727272749</c:v>
                </c:pt>
                <c:pt idx="24">
                  <c:v>-58.507272727272749</c:v>
                </c:pt>
                <c:pt idx="25">
                  <c:v>-58.507272727272749</c:v>
                </c:pt>
                <c:pt idx="26">
                  <c:v>-55.38000000000001</c:v>
                </c:pt>
                <c:pt idx="27">
                  <c:v>10.646666666666668</c:v>
                </c:pt>
                <c:pt idx="28">
                  <c:v>-8.2151515151515184</c:v>
                </c:pt>
                <c:pt idx="29">
                  <c:v>-8.2151515151515184</c:v>
                </c:pt>
                <c:pt idx="30">
                  <c:v>-8.2151515151515184</c:v>
                </c:pt>
                <c:pt idx="31">
                  <c:v>-8.2151515151515184</c:v>
                </c:pt>
                <c:pt idx="32">
                  <c:v>-8.2151515151515184</c:v>
                </c:pt>
                <c:pt idx="33">
                  <c:v>-8.2151515151515184</c:v>
                </c:pt>
                <c:pt idx="34">
                  <c:v>-8.2151515151515184</c:v>
                </c:pt>
                <c:pt idx="35">
                  <c:v>-8.2151515151515184</c:v>
                </c:pt>
                <c:pt idx="36">
                  <c:v>-8.2151515151515184</c:v>
                </c:pt>
                <c:pt idx="37">
                  <c:v>-8.2151515151515184</c:v>
                </c:pt>
                <c:pt idx="38">
                  <c:v>-8.2151515151515184</c:v>
                </c:pt>
                <c:pt idx="39">
                  <c:v>-8.2151515151515184</c:v>
                </c:pt>
                <c:pt idx="40">
                  <c:v>-25.252967032967035</c:v>
                </c:pt>
                <c:pt idx="41">
                  <c:v>-25.252967032967035</c:v>
                </c:pt>
                <c:pt idx="42">
                  <c:v>-25.252967032967035</c:v>
                </c:pt>
                <c:pt idx="43">
                  <c:v>-25.252967032967035</c:v>
                </c:pt>
                <c:pt idx="44">
                  <c:v>-25.252967032967035</c:v>
                </c:pt>
                <c:pt idx="45">
                  <c:v>-25.252967032967035</c:v>
                </c:pt>
                <c:pt idx="46">
                  <c:v>-25.252967032967035</c:v>
                </c:pt>
                <c:pt idx="47">
                  <c:v>-25.252967032967035</c:v>
                </c:pt>
                <c:pt idx="48">
                  <c:v>-25.252967032967035</c:v>
                </c:pt>
                <c:pt idx="49">
                  <c:v>-25.252967032967035</c:v>
                </c:pt>
                <c:pt idx="50">
                  <c:v>-25.252967032967035</c:v>
                </c:pt>
                <c:pt idx="51">
                  <c:v>-25.252967032967035</c:v>
                </c:pt>
                <c:pt idx="52">
                  <c:v>-25.252967032967035</c:v>
                </c:pt>
                <c:pt idx="53">
                  <c:v>-25.252967032967035</c:v>
                </c:pt>
                <c:pt idx="54">
                  <c:v>-28.27571014492754</c:v>
                </c:pt>
                <c:pt idx="55">
                  <c:v>-28.27571014492754</c:v>
                </c:pt>
                <c:pt idx="56">
                  <c:v>-28.27571014492754</c:v>
                </c:pt>
                <c:pt idx="57">
                  <c:v>-28.27571014492754</c:v>
                </c:pt>
                <c:pt idx="58">
                  <c:v>-28.27571014492754</c:v>
                </c:pt>
                <c:pt idx="59">
                  <c:v>-28.27571014492754</c:v>
                </c:pt>
                <c:pt idx="60">
                  <c:v>-28.27571014492754</c:v>
                </c:pt>
                <c:pt idx="61">
                  <c:v>-28.27571014492754</c:v>
                </c:pt>
                <c:pt idx="62">
                  <c:v>-28.27571014492754</c:v>
                </c:pt>
                <c:pt idx="63">
                  <c:v>-28.27571014492754</c:v>
                </c:pt>
                <c:pt idx="64">
                  <c:v>-28.27571014492754</c:v>
                </c:pt>
                <c:pt idx="65">
                  <c:v>-28.27571014492754</c:v>
                </c:pt>
                <c:pt idx="66">
                  <c:v>-28.27571014492754</c:v>
                </c:pt>
                <c:pt idx="67">
                  <c:v>-28.27571014492754</c:v>
                </c:pt>
                <c:pt idx="68">
                  <c:v>-28.27571014492754</c:v>
                </c:pt>
                <c:pt idx="69">
                  <c:v>-28.27571014492754</c:v>
                </c:pt>
                <c:pt idx="70">
                  <c:v>-28.27571014492754</c:v>
                </c:pt>
                <c:pt idx="71">
                  <c:v>-28.27571014492754</c:v>
                </c:pt>
                <c:pt idx="72">
                  <c:v>-28.27571014492754</c:v>
                </c:pt>
                <c:pt idx="73">
                  <c:v>-28.27571014492754</c:v>
                </c:pt>
                <c:pt idx="74">
                  <c:v>-28.27571014492754</c:v>
                </c:pt>
                <c:pt idx="75">
                  <c:v>-28.27571014492754</c:v>
                </c:pt>
                <c:pt idx="76">
                  <c:v>-28.27571014492754</c:v>
                </c:pt>
                <c:pt idx="77">
                  <c:v>-28.27571014492754</c:v>
                </c:pt>
                <c:pt idx="78">
                  <c:v>-28.27571014492754</c:v>
                </c:pt>
                <c:pt idx="79">
                  <c:v>-28.27571014492754</c:v>
                </c:pt>
                <c:pt idx="80">
                  <c:v>-28.27571014492754</c:v>
                </c:pt>
                <c:pt idx="81">
                  <c:v>-28.27571014492754</c:v>
                </c:pt>
                <c:pt idx="82">
                  <c:v>-28.27571014492754</c:v>
                </c:pt>
                <c:pt idx="83">
                  <c:v>-28.27571014492754</c:v>
                </c:pt>
                <c:pt idx="84">
                  <c:v>-28.27571014492754</c:v>
                </c:pt>
                <c:pt idx="85">
                  <c:v>-28.27571014492754</c:v>
                </c:pt>
                <c:pt idx="86">
                  <c:v>-28.27571014492754</c:v>
                </c:pt>
                <c:pt idx="87">
                  <c:v>-28.27571014492754</c:v>
                </c:pt>
                <c:pt idx="88">
                  <c:v>-28.27571014492754</c:v>
                </c:pt>
                <c:pt idx="89">
                  <c:v>-28.27571014492754</c:v>
                </c:pt>
                <c:pt idx="90">
                  <c:v>-28.27571014492754</c:v>
                </c:pt>
                <c:pt idx="91">
                  <c:v>-28.27571014492754</c:v>
                </c:pt>
                <c:pt idx="92">
                  <c:v>-28.27571014492754</c:v>
                </c:pt>
                <c:pt idx="93">
                  <c:v>-28.27571014492754</c:v>
                </c:pt>
                <c:pt idx="94">
                  <c:v>-28.27571014492754</c:v>
                </c:pt>
                <c:pt idx="95">
                  <c:v>-28.27571014492754</c:v>
                </c:pt>
                <c:pt idx="96">
                  <c:v>-28.27571014492754</c:v>
                </c:pt>
                <c:pt idx="97">
                  <c:v>-28.27571014492754</c:v>
                </c:pt>
                <c:pt idx="98">
                  <c:v>-28.27571014492754</c:v>
                </c:pt>
                <c:pt idx="99">
                  <c:v>-28.27571014492754</c:v>
                </c:pt>
                <c:pt idx="100">
                  <c:v>-28.27571014492754</c:v>
                </c:pt>
                <c:pt idx="101">
                  <c:v>-28.27571014492754</c:v>
                </c:pt>
                <c:pt idx="102">
                  <c:v>-28.27571014492754</c:v>
                </c:pt>
                <c:pt idx="103">
                  <c:v>-28.27571014492754</c:v>
                </c:pt>
                <c:pt idx="104">
                  <c:v>-28.27571014492754</c:v>
                </c:pt>
                <c:pt idx="105">
                  <c:v>-28.27571014492754</c:v>
                </c:pt>
                <c:pt idx="106">
                  <c:v>-28.27571014492754</c:v>
                </c:pt>
                <c:pt idx="107">
                  <c:v>-28.27571014492754</c:v>
                </c:pt>
                <c:pt idx="108">
                  <c:v>-28.27571014492754</c:v>
                </c:pt>
                <c:pt idx="109">
                  <c:v>-28.27571014492754</c:v>
                </c:pt>
                <c:pt idx="110">
                  <c:v>-28.27571014492754</c:v>
                </c:pt>
                <c:pt idx="111">
                  <c:v>-28.27571014492754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1-7BDD-4543-9FF8-C147A471EA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930176"/>
        <c:axId val="44932096"/>
      </c:lineChart>
      <c:catAx>
        <c:axId val="44930176"/>
        <c:scaling>
          <c:orientation val="minMax"/>
        </c:scaling>
        <c:delete val="0"/>
        <c:axPos val="b"/>
        <c:numFmt formatCode="d\-mmm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44932096"/>
        <c:crossesAt val="0"/>
        <c:auto val="0"/>
        <c:lblAlgn val="ctr"/>
        <c:lblOffset val="100"/>
        <c:tickMarkSkip val="1"/>
        <c:noMultiLvlLbl val="0"/>
      </c:catAx>
      <c:valAx>
        <c:axId val="44932096"/>
        <c:scaling>
          <c:orientation val="minMax"/>
          <c:min val="0"/>
        </c:scaling>
        <c:delete val="0"/>
        <c:axPos val="l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4493017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0.5812</cdr:x>
      <cdr:y>0.04081</cdr:y>
    </cdr:from>
    <cdr:to>
      <cdr:x>0.66553</cdr:x>
      <cdr:y>0.41718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301649" y="9915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Hospital data shows continued decline in positive and PUI patients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0.58359</cdr:x>
      <cdr:y>0.04926</cdr:y>
    </cdr:from>
    <cdr:to>
      <cdr:x>0.93641</cdr:x>
      <cdr:y>0.25715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268599" y="143563"/>
          <a:ext cx="3789803" cy="6059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Snohomish County new cases. Stable since May.</a:t>
          </a:r>
        </a:p>
      </cdr:txBody>
    </cdr:sp>
  </cdr:relSizeAnchor>
  <cdr:relSizeAnchor xmlns:cdr="http://schemas.openxmlformats.org/drawingml/2006/chartDrawing">
    <cdr:from>
      <cdr:x>0.52923</cdr:x>
      <cdr:y>0.13241</cdr:y>
    </cdr:from>
    <cdr:to>
      <cdr:x>0.6359</cdr:x>
      <cdr:y>0.68427</cdr:y>
    </cdr:to>
    <cdr:cxnSp macro="">
      <cdr:nvCxnSpPr>
        <cdr:cNvPr id="4" name="Straight Arrow Connector 3">
          <a:extLst xmlns:a="http://schemas.openxmlformats.org/drawingml/2006/main">
            <a:ext uri="{FF2B5EF4-FFF2-40B4-BE49-F238E27FC236}">
              <a16:creationId xmlns:a16="http://schemas.microsoft.com/office/drawing/2014/main" id="{E48988E9-F840-7E4F-BD14-940EBC6D2730}"/>
            </a:ext>
          </a:extLst>
        </cdr:cNvPr>
        <cdr:cNvCxnSpPr/>
      </cdr:nvCxnSpPr>
      <cdr:spPr>
        <a:xfrm xmlns:a="http://schemas.openxmlformats.org/drawingml/2006/main" flipH="1">
          <a:off x="5684706" y="385934"/>
          <a:ext cx="1145754" cy="160846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C6A1-BBF2-4BD2-A32D-55E5B0AF071A}" type="datetimeFigureOut">
              <a:rPr lang="en-US" smtClean="0"/>
              <a:t>6/26/20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501E-C576-4558-8ED8-8E5443BF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71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C6A1-BBF2-4BD2-A32D-55E5B0AF071A}" type="datetimeFigureOut">
              <a:rPr lang="en-US" smtClean="0"/>
              <a:t>6/26/20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501E-C576-4558-8ED8-8E5443BF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35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C6A1-BBF2-4BD2-A32D-55E5B0AF071A}" type="datetimeFigureOut">
              <a:rPr lang="en-US" smtClean="0"/>
              <a:t>6/26/20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501E-C576-4558-8ED8-8E5443BF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3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C6A1-BBF2-4BD2-A32D-55E5B0AF071A}" type="datetimeFigureOut">
              <a:rPr lang="en-US" smtClean="0"/>
              <a:t>6/26/20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501E-C576-4558-8ED8-8E5443BF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14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C6A1-BBF2-4BD2-A32D-55E5B0AF071A}" type="datetimeFigureOut">
              <a:rPr lang="en-US" smtClean="0"/>
              <a:t>6/26/20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501E-C576-4558-8ED8-8E5443BF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94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C6A1-BBF2-4BD2-A32D-55E5B0AF071A}" type="datetimeFigureOut">
              <a:rPr lang="en-US" smtClean="0"/>
              <a:t>6/26/20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501E-C576-4558-8ED8-8E5443BF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18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C6A1-BBF2-4BD2-A32D-55E5B0AF071A}" type="datetimeFigureOut">
              <a:rPr lang="en-US" smtClean="0"/>
              <a:t>6/26/20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501E-C576-4558-8ED8-8E5443BF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78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C6A1-BBF2-4BD2-A32D-55E5B0AF071A}" type="datetimeFigureOut">
              <a:rPr lang="en-US" smtClean="0"/>
              <a:t>6/26/20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501E-C576-4558-8ED8-8E5443BF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08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C6A1-BBF2-4BD2-A32D-55E5B0AF071A}" type="datetimeFigureOut">
              <a:rPr lang="en-US" smtClean="0"/>
              <a:t>6/26/20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501E-C576-4558-8ED8-8E5443BF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906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C6A1-BBF2-4BD2-A32D-55E5B0AF071A}" type="datetimeFigureOut">
              <a:rPr lang="en-US" smtClean="0"/>
              <a:t>6/26/20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501E-C576-4558-8ED8-8E5443BF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71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C6A1-BBF2-4BD2-A32D-55E5B0AF071A}" type="datetimeFigureOut">
              <a:rPr lang="en-US" smtClean="0"/>
              <a:t>6/26/20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501E-C576-4558-8ED8-8E5443BF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5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BC6A1-BBF2-4BD2-A32D-55E5B0AF071A}" type="datetimeFigureOut">
              <a:rPr lang="en-US" smtClean="0"/>
              <a:t>6/26/20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E501E-C576-4558-8ED8-8E5443BF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15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mdmetrix.com/covid-19-projection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imacros.com/" TargetMode="External"/><Relationship Id="rId2" Type="http://schemas.openxmlformats.org/officeDocument/2006/relationships/hyperlink" Target="https://www.qimacros.com/control-chart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Improvement Science is a set of practices used to make meaningful and measurable improvements in things that matter.</a:t>
            </a:r>
          </a:p>
          <a:p>
            <a:r>
              <a:rPr lang="en-US" dirty="0"/>
              <a:t>It differs from research in that it’s </a:t>
            </a:r>
            <a:r>
              <a:rPr lang="en-US" u="sng" dirty="0"/>
              <a:t>goal is improvement </a:t>
            </a:r>
            <a:r>
              <a:rPr lang="en-US" dirty="0"/>
              <a:t>rather than the creation of new knowledge.</a:t>
            </a:r>
          </a:p>
          <a:p>
            <a:r>
              <a:rPr lang="en-US" dirty="0"/>
              <a:t>We have all experienced an  issue with purchasing an item with missing pieces, or a meal that didn’t come as ordered, or took forever to arrive while orders placed after yours were being served. This is a phenomenon of delays, defects, and deviation.</a:t>
            </a:r>
          </a:p>
          <a:p>
            <a:r>
              <a:rPr lang="en-US" dirty="0"/>
              <a:t>Improvement science uses performance data to pinpoint and eliminate delays, defects and deviation—the three silent killers of productivity and profitability.</a:t>
            </a:r>
          </a:p>
          <a:p>
            <a:r>
              <a:rPr lang="en-US" dirty="0"/>
              <a:t> One of my favorite aspects of improvement science is that the problem is </a:t>
            </a:r>
            <a:r>
              <a:rPr lang="en-US" u="sng" dirty="0"/>
              <a:t>rarely the people </a:t>
            </a:r>
            <a:r>
              <a:rPr lang="en-US" dirty="0"/>
              <a:t>but </a:t>
            </a:r>
            <a:r>
              <a:rPr lang="en-US" u="sng" dirty="0"/>
              <a:t>the process</a:t>
            </a:r>
            <a:r>
              <a:rPr lang="en-US" dirty="0"/>
              <a:t>. Fix the process and the people succeed.</a:t>
            </a:r>
          </a:p>
        </p:txBody>
      </p:sp>
    </p:spTree>
    <p:extLst>
      <p:ext uri="{BB962C8B-B14F-4D97-AF65-F5344CB8AC3E}">
        <p14:creationId xmlns:p14="http://schemas.microsoft.com/office/powerpoint/2010/main" val="832518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488668"/>
            <a:ext cx="4828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https://www.mdmetrix.com/covid-19-projections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162" y="469881"/>
            <a:ext cx="8028944" cy="31326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0641" y="3295480"/>
            <a:ext cx="6865057" cy="350022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8023421" y="1255923"/>
            <a:ext cx="1065495" cy="2864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088916" y="903383"/>
            <a:ext cx="22143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Nationally we have seen a statistically significant shift in positive cases.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13542" y="4275781"/>
            <a:ext cx="1916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Washington State is trending upward as well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318612" y="4583927"/>
            <a:ext cx="670927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998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200-00008406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2461402"/>
              </p:ext>
            </p:extLst>
          </p:nvPr>
        </p:nvGraphicFramePr>
        <p:xfrm>
          <a:off x="1101686" y="4219459"/>
          <a:ext cx="10842492" cy="2429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200-00008406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5927647"/>
              </p:ext>
            </p:extLst>
          </p:nvPr>
        </p:nvGraphicFramePr>
        <p:xfrm>
          <a:off x="1101685" y="671685"/>
          <a:ext cx="10741447" cy="2914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>
            <a:off x="6051933" y="4527933"/>
            <a:ext cx="1362419" cy="575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415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I understand a control chart?</a:t>
            </a:r>
          </a:p>
          <a:p>
            <a:pPr lvl="1"/>
            <a:r>
              <a:rPr lang="en-US" u="sng" dirty="0">
                <a:hlinkClick r:id="rId2"/>
              </a:rPr>
              <a:t>https://www.qimacros.com/control-chart/</a:t>
            </a:r>
            <a:endParaRPr lang="en-US" u="sng" dirty="0"/>
          </a:p>
          <a:p>
            <a:r>
              <a:rPr lang="en-US" dirty="0"/>
              <a:t>How do I create control charts?</a:t>
            </a:r>
          </a:p>
          <a:p>
            <a:pPr lvl="1"/>
            <a:r>
              <a:rPr lang="en-US" dirty="0">
                <a:hlinkClick r:id="rId3"/>
              </a:rPr>
              <a:t>https://www.qimacros.com/</a:t>
            </a:r>
            <a:endParaRPr lang="en-US" dirty="0"/>
          </a:p>
          <a:p>
            <a:r>
              <a:rPr lang="en-US" dirty="0"/>
              <a:t>What books should I read?</a:t>
            </a:r>
          </a:p>
          <a:p>
            <a:pPr lvl="1"/>
            <a:r>
              <a:rPr lang="en-US" dirty="0"/>
              <a:t>The Health Care Data Guide: Learning from Data for Improvement</a:t>
            </a:r>
          </a:p>
          <a:p>
            <a:pPr lvl="1"/>
            <a:r>
              <a:rPr lang="en-US" dirty="0"/>
              <a:t>The Improvement Guide: A Practical Approach to Enhancing Organizational Performance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102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</TotalTime>
  <Words>255</Words>
  <Application>Microsoft Macintosh PowerPoint</Application>
  <PresentationFormat>Widescreen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</vt:lpstr>
      <vt:lpstr>Office Theme</vt:lpstr>
      <vt:lpstr>Improvement Science</vt:lpstr>
      <vt:lpstr>PowerPoint Presentation</vt:lpstr>
      <vt:lpstr>PowerPoint Presentation</vt:lpstr>
      <vt:lpstr>Improvement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Dorsey</dc:creator>
  <cp:lastModifiedBy>Scott Dorsey</cp:lastModifiedBy>
  <cp:revision>6</cp:revision>
  <dcterms:created xsi:type="dcterms:W3CDTF">2020-06-25T16:28:51Z</dcterms:created>
  <dcterms:modified xsi:type="dcterms:W3CDTF">2020-06-26T15:52:34Z</dcterms:modified>
</cp:coreProperties>
</file>