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4"/>
    <p:sldMasterId id="2147483648" r:id="rId5"/>
  </p:sldMasterIdLst>
  <p:notesMasterIdLst>
    <p:notesMasterId r:id="rId21"/>
  </p:notesMasterIdLst>
  <p:sldIdLst>
    <p:sldId id="386" r:id="rId6"/>
    <p:sldId id="277" r:id="rId7"/>
    <p:sldId id="684" r:id="rId8"/>
    <p:sldId id="292" r:id="rId9"/>
    <p:sldId id="314" r:id="rId10"/>
    <p:sldId id="313" r:id="rId11"/>
    <p:sldId id="685" r:id="rId12"/>
    <p:sldId id="687" r:id="rId13"/>
    <p:sldId id="689" r:id="rId14"/>
    <p:sldId id="688" r:id="rId15"/>
    <p:sldId id="690" r:id="rId16"/>
    <p:sldId id="691" r:id="rId17"/>
    <p:sldId id="692" r:id="rId18"/>
    <p:sldId id="679" r:id="rId19"/>
    <p:sldId id="6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547"/>
    <a:srgbClr val="F9C855"/>
    <a:srgbClr val="F5F5F5"/>
    <a:srgbClr val="FFFFFF"/>
    <a:srgbClr val="F9C37E"/>
    <a:srgbClr val="FFF1A6"/>
    <a:srgbClr val="BBBDBF"/>
    <a:srgbClr val="E6E7E8"/>
    <a:srgbClr val="495A65"/>
    <a:srgbClr val="7F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F7F33A-D8DD-4D9A-A17B-3FDA630DAD76}" v="178" dt="2020-06-26T15:39:15.8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6" autoAdjust="0"/>
    <p:restoredTop sz="84954" autoAdjust="0"/>
  </p:normalViewPr>
  <p:slideViewPr>
    <p:cSldViewPr snapToGrid="0">
      <p:cViewPr varScale="1">
        <p:scale>
          <a:sx n="91" d="100"/>
          <a:sy n="91" d="100"/>
        </p:scale>
        <p:origin x="1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mle P. Crowe" userId="52434b29-5683-4490-80db-77507eeb7082" providerId="ADAL" clId="{51F7F33A-D8DD-4D9A-A17B-3FDA630DAD76}"/>
    <pc:docChg chg="delSld modSld">
      <pc:chgData name="Remle P. Crowe" userId="52434b29-5683-4490-80db-77507eeb7082" providerId="ADAL" clId="{51F7F33A-D8DD-4D9A-A17B-3FDA630DAD76}" dt="2020-06-26T15:39:15.878" v="1"/>
      <pc:docMkLst>
        <pc:docMk/>
      </pc:docMkLst>
      <pc:sldChg chg="modAnim">
        <pc:chgData name="Remle P. Crowe" userId="52434b29-5683-4490-80db-77507eeb7082" providerId="ADAL" clId="{51F7F33A-D8DD-4D9A-A17B-3FDA630DAD76}" dt="2020-06-26T15:39:15.878" v="1"/>
        <pc:sldMkLst>
          <pc:docMk/>
          <pc:sldMk cId="1272693043" sldId="679"/>
        </pc:sldMkLst>
      </pc:sldChg>
      <pc:sldChg chg="del">
        <pc:chgData name="Remle P. Crowe" userId="52434b29-5683-4490-80db-77507eeb7082" providerId="ADAL" clId="{51F7F33A-D8DD-4D9A-A17B-3FDA630DAD76}" dt="2020-06-26T15:38:47.893" v="0" actId="2696"/>
        <pc:sldMkLst>
          <pc:docMk/>
          <pc:sldMk cId="1733479014" sldId="680"/>
        </pc:sldMkLst>
      </pc:sldChg>
    </pc:docChg>
  </pc:docChgLst>
  <pc:docChgLst>
    <pc:chgData name="Remle P. Crowe" userId="52434b29-5683-4490-80db-77507eeb7082" providerId="ADAL" clId="{53B97D31-727F-4FCD-B6C4-818718F9AD5C}"/>
    <pc:docChg chg="undo custSel addSld delSld modSld sldOrd modMainMaster">
      <pc:chgData name="Remle P. Crowe" userId="52434b29-5683-4490-80db-77507eeb7082" providerId="ADAL" clId="{53B97D31-727F-4FCD-B6C4-818718F9AD5C}" dt="2020-06-25T22:36:24.561" v="741" actId="1076"/>
      <pc:docMkLst>
        <pc:docMk/>
      </pc:docMkLst>
      <pc:sldChg chg="del">
        <pc:chgData name="Remle P. Crowe" userId="52434b29-5683-4490-80db-77507eeb7082" providerId="ADAL" clId="{53B97D31-727F-4FCD-B6C4-818718F9AD5C}" dt="2020-06-25T21:54:39.081" v="113" actId="2696"/>
        <pc:sldMkLst>
          <pc:docMk/>
          <pc:sldMk cId="2508300619" sldId="268"/>
        </pc:sldMkLst>
      </pc:sldChg>
      <pc:sldChg chg="del">
        <pc:chgData name="Remle P. Crowe" userId="52434b29-5683-4490-80db-77507eeb7082" providerId="ADAL" clId="{53B97D31-727F-4FCD-B6C4-818718F9AD5C}" dt="2020-06-25T21:53:11.877" v="67" actId="2696"/>
        <pc:sldMkLst>
          <pc:docMk/>
          <pc:sldMk cId="3875976932" sldId="277"/>
        </pc:sldMkLst>
      </pc:sldChg>
      <pc:sldChg chg="addSp delSp modSp">
        <pc:chgData name="Remle P. Crowe" userId="52434b29-5683-4490-80db-77507eeb7082" providerId="ADAL" clId="{53B97D31-727F-4FCD-B6C4-818718F9AD5C}" dt="2020-06-25T22:21:08.707" v="506" actId="1076"/>
        <pc:sldMkLst>
          <pc:docMk/>
          <pc:sldMk cId="922534638" sldId="292"/>
        </pc:sldMkLst>
        <pc:spChg chg="mod">
          <ac:chgData name="Remle P. Crowe" userId="52434b29-5683-4490-80db-77507eeb7082" providerId="ADAL" clId="{53B97D31-727F-4FCD-B6C4-818718F9AD5C}" dt="2020-06-25T22:21:08.707" v="506" actId="1076"/>
          <ac:spMkLst>
            <pc:docMk/>
            <pc:sldMk cId="922534638" sldId="292"/>
            <ac:spMk id="4" creationId="{0B6AA3B7-8F3A-45CE-B555-6F135D160DB0}"/>
          </ac:spMkLst>
        </pc:spChg>
        <pc:spChg chg="mod">
          <ac:chgData name="Remle P. Crowe" userId="52434b29-5683-4490-80db-77507eeb7082" providerId="ADAL" clId="{53B97D31-727F-4FCD-B6C4-818718F9AD5C}" dt="2020-06-25T22:21:02.580" v="505" actId="404"/>
          <ac:spMkLst>
            <pc:docMk/>
            <pc:sldMk cId="922534638" sldId="292"/>
            <ac:spMk id="5" creationId="{BD5824C2-5961-4DE3-B12A-CFA203F73DDA}"/>
          </ac:spMkLst>
        </pc:spChg>
        <pc:spChg chg="mod">
          <ac:chgData name="Remle P. Crowe" userId="52434b29-5683-4490-80db-77507eeb7082" providerId="ADAL" clId="{53B97D31-727F-4FCD-B6C4-818718F9AD5C}" dt="2020-06-25T22:12:39.759" v="256" actId="1076"/>
          <ac:spMkLst>
            <pc:docMk/>
            <pc:sldMk cId="922534638" sldId="292"/>
            <ac:spMk id="6" creationId="{7AC6AB47-F469-4A85-94F5-17D5D955741B}"/>
          </ac:spMkLst>
        </pc:spChg>
        <pc:spChg chg="del">
          <ac:chgData name="Remle P. Crowe" userId="52434b29-5683-4490-80db-77507eeb7082" providerId="ADAL" clId="{53B97D31-727F-4FCD-B6C4-818718F9AD5C}" dt="2020-06-25T22:09:48.152" v="253" actId="478"/>
          <ac:spMkLst>
            <pc:docMk/>
            <pc:sldMk cId="922534638" sldId="292"/>
            <ac:spMk id="7" creationId="{06649522-6048-4C3D-81FF-54E259070102}"/>
          </ac:spMkLst>
        </pc:spChg>
        <pc:spChg chg="add">
          <ac:chgData name="Remle P. Crowe" userId="52434b29-5683-4490-80db-77507eeb7082" providerId="ADAL" clId="{53B97D31-727F-4FCD-B6C4-818718F9AD5C}" dt="2020-06-25T22:09:49.166" v="254"/>
          <ac:spMkLst>
            <pc:docMk/>
            <pc:sldMk cId="922534638" sldId="292"/>
            <ac:spMk id="9" creationId="{3CD1BE26-9360-46F3-A40F-706DDD725819}"/>
          </ac:spMkLst>
        </pc:spChg>
        <pc:picChg chg="mod">
          <ac:chgData name="Remle P. Crowe" userId="52434b29-5683-4490-80db-77507eeb7082" providerId="ADAL" clId="{53B97D31-727F-4FCD-B6C4-818718F9AD5C}" dt="2020-06-25T22:12:42.243" v="257" actId="1076"/>
          <ac:picMkLst>
            <pc:docMk/>
            <pc:sldMk cId="922534638" sldId="292"/>
            <ac:picMk id="3" creationId="{81579987-0D63-4B8C-9D82-F1572BB6DFF5}"/>
          </ac:picMkLst>
        </pc:picChg>
        <pc:picChg chg="del">
          <ac:chgData name="Remle P. Crowe" userId="52434b29-5683-4490-80db-77507eeb7082" providerId="ADAL" clId="{53B97D31-727F-4FCD-B6C4-818718F9AD5C}" dt="2020-06-25T22:09:48.152" v="253" actId="478"/>
          <ac:picMkLst>
            <pc:docMk/>
            <pc:sldMk cId="922534638" sldId="292"/>
            <ac:picMk id="8" creationId="{671231CB-DDEC-4EFB-80ED-9523FC0D316A}"/>
          </ac:picMkLst>
        </pc:picChg>
        <pc:picChg chg="add">
          <ac:chgData name="Remle P. Crowe" userId="52434b29-5683-4490-80db-77507eeb7082" providerId="ADAL" clId="{53B97D31-727F-4FCD-B6C4-818718F9AD5C}" dt="2020-06-25T22:09:49.166" v="254"/>
          <ac:picMkLst>
            <pc:docMk/>
            <pc:sldMk cId="922534638" sldId="292"/>
            <ac:picMk id="10" creationId="{3CD4EA74-49AB-4714-B57A-042836FC938D}"/>
          </ac:picMkLst>
        </pc:picChg>
      </pc:sldChg>
      <pc:sldChg chg="del">
        <pc:chgData name="Remle P. Crowe" userId="52434b29-5683-4490-80db-77507eeb7082" providerId="ADAL" clId="{53B97D31-727F-4FCD-B6C4-818718F9AD5C}" dt="2020-06-25T21:54:37.572" v="112" actId="2696"/>
        <pc:sldMkLst>
          <pc:docMk/>
          <pc:sldMk cId="3481740841" sldId="298"/>
        </pc:sldMkLst>
      </pc:sldChg>
      <pc:sldChg chg="del">
        <pc:chgData name="Remle P. Crowe" userId="52434b29-5683-4490-80db-77507eeb7082" providerId="ADAL" clId="{53B97D31-727F-4FCD-B6C4-818718F9AD5C}" dt="2020-06-25T21:54:08.356" v="95" actId="2696"/>
        <pc:sldMkLst>
          <pc:docMk/>
          <pc:sldMk cId="490434964" sldId="309"/>
        </pc:sldMkLst>
      </pc:sldChg>
      <pc:sldChg chg="del">
        <pc:chgData name="Remle P. Crowe" userId="52434b29-5683-4490-80db-77507eeb7082" providerId="ADAL" clId="{53B97D31-727F-4FCD-B6C4-818718F9AD5C}" dt="2020-06-25T21:54:14.523" v="102" actId="2696"/>
        <pc:sldMkLst>
          <pc:docMk/>
          <pc:sldMk cId="58120301" sldId="310"/>
        </pc:sldMkLst>
      </pc:sldChg>
      <pc:sldChg chg="addSp delSp modSp">
        <pc:chgData name="Remle P. Crowe" userId="52434b29-5683-4490-80db-77507eeb7082" providerId="ADAL" clId="{53B97D31-727F-4FCD-B6C4-818718F9AD5C}" dt="2020-06-25T22:14:28.248" v="319"/>
        <pc:sldMkLst>
          <pc:docMk/>
          <pc:sldMk cId="2092332250" sldId="313"/>
        </pc:sldMkLst>
        <pc:spChg chg="del">
          <ac:chgData name="Remle P. Crowe" userId="52434b29-5683-4490-80db-77507eeb7082" providerId="ADAL" clId="{53B97D31-727F-4FCD-B6C4-818718F9AD5C}" dt="2020-06-25T22:13:42.890" v="289" actId="478"/>
          <ac:spMkLst>
            <pc:docMk/>
            <pc:sldMk cId="2092332250" sldId="313"/>
            <ac:spMk id="3" creationId="{19DC7102-71B8-4339-8C44-4C89FC2CFA1A}"/>
          </ac:spMkLst>
        </pc:spChg>
        <pc:spChg chg="mod">
          <ac:chgData name="Remle P. Crowe" userId="52434b29-5683-4490-80db-77507eeb7082" providerId="ADAL" clId="{53B97D31-727F-4FCD-B6C4-818718F9AD5C}" dt="2020-06-25T22:13:54.849" v="314" actId="1035"/>
          <ac:spMkLst>
            <pc:docMk/>
            <pc:sldMk cId="2092332250" sldId="313"/>
            <ac:spMk id="10" creationId="{B811A727-6DD1-475E-9924-5282E4EA8FD2}"/>
          </ac:spMkLst>
        </pc:spChg>
        <pc:spChg chg="add del mod">
          <ac:chgData name="Remle P. Crowe" userId="52434b29-5683-4490-80db-77507eeb7082" providerId="ADAL" clId="{53B97D31-727F-4FCD-B6C4-818718F9AD5C}" dt="2020-06-25T22:13:46.948" v="292" actId="478"/>
          <ac:spMkLst>
            <pc:docMk/>
            <pc:sldMk cId="2092332250" sldId="313"/>
            <ac:spMk id="11" creationId="{7B9C4EFE-801A-4558-A4DC-D560DA4B7DE9}"/>
          </ac:spMkLst>
        </pc:spChg>
        <pc:spChg chg="del">
          <ac:chgData name="Remle P. Crowe" userId="52434b29-5683-4490-80db-77507eeb7082" providerId="ADAL" clId="{53B97D31-727F-4FCD-B6C4-818718F9AD5C}" dt="2020-06-25T22:14:27.773" v="318" actId="478"/>
          <ac:spMkLst>
            <pc:docMk/>
            <pc:sldMk cId="2092332250" sldId="313"/>
            <ac:spMk id="13" creationId="{2A805EB6-168D-4A02-8C0B-CE5685972B2C}"/>
          </ac:spMkLst>
        </pc:spChg>
        <pc:spChg chg="add del">
          <ac:chgData name="Remle P. Crowe" userId="52434b29-5683-4490-80db-77507eeb7082" providerId="ADAL" clId="{53B97D31-727F-4FCD-B6C4-818718F9AD5C}" dt="2020-06-25T22:13:45.261" v="291"/>
          <ac:spMkLst>
            <pc:docMk/>
            <pc:sldMk cId="2092332250" sldId="313"/>
            <ac:spMk id="15" creationId="{1FA6A462-E5CD-45AC-BC04-967985B21A3A}"/>
          </ac:spMkLst>
        </pc:spChg>
        <pc:spChg chg="add">
          <ac:chgData name="Remle P. Crowe" userId="52434b29-5683-4490-80db-77507eeb7082" providerId="ADAL" clId="{53B97D31-727F-4FCD-B6C4-818718F9AD5C}" dt="2020-06-25T22:13:48.089" v="293"/>
          <ac:spMkLst>
            <pc:docMk/>
            <pc:sldMk cId="2092332250" sldId="313"/>
            <ac:spMk id="16" creationId="{40242238-7932-423D-B1BF-2690FB705113}"/>
          </ac:spMkLst>
        </pc:spChg>
        <pc:spChg chg="add">
          <ac:chgData name="Remle P. Crowe" userId="52434b29-5683-4490-80db-77507eeb7082" providerId="ADAL" clId="{53B97D31-727F-4FCD-B6C4-818718F9AD5C}" dt="2020-06-25T22:14:28.248" v="319"/>
          <ac:spMkLst>
            <pc:docMk/>
            <pc:sldMk cId="2092332250" sldId="313"/>
            <ac:spMk id="17" creationId="{32FE7ED0-5264-4D36-A16E-D58DB1DF9D49}"/>
          </ac:spMkLst>
        </pc:spChg>
        <pc:picChg chg="mod">
          <ac:chgData name="Remle P. Crowe" userId="52434b29-5683-4490-80db-77507eeb7082" providerId="ADAL" clId="{53B97D31-727F-4FCD-B6C4-818718F9AD5C}" dt="2020-06-25T22:13:54.849" v="314" actId="1035"/>
          <ac:picMkLst>
            <pc:docMk/>
            <pc:sldMk cId="2092332250" sldId="313"/>
            <ac:picMk id="4" creationId="{B94DC3B9-4273-436C-AFB7-2E07D3D57985}"/>
          </ac:picMkLst>
        </pc:picChg>
        <pc:picChg chg="mod">
          <ac:chgData name="Remle P. Crowe" userId="52434b29-5683-4490-80db-77507eeb7082" providerId="ADAL" clId="{53B97D31-727F-4FCD-B6C4-818718F9AD5C}" dt="2020-06-25T22:13:54.849" v="314" actId="1035"/>
          <ac:picMkLst>
            <pc:docMk/>
            <pc:sldMk cId="2092332250" sldId="313"/>
            <ac:picMk id="5" creationId="{D8A32CD0-912A-4064-B499-302220F57C52}"/>
          </ac:picMkLst>
        </pc:picChg>
        <pc:picChg chg="mod">
          <ac:chgData name="Remle P. Crowe" userId="52434b29-5683-4490-80db-77507eeb7082" providerId="ADAL" clId="{53B97D31-727F-4FCD-B6C4-818718F9AD5C}" dt="2020-06-25T22:13:54.849" v="314" actId="1035"/>
          <ac:picMkLst>
            <pc:docMk/>
            <pc:sldMk cId="2092332250" sldId="313"/>
            <ac:picMk id="6" creationId="{DE7B741D-5867-4DEE-8D4A-C470478F6B40}"/>
          </ac:picMkLst>
        </pc:picChg>
        <pc:picChg chg="mod">
          <ac:chgData name="Remle P. Crowe" userId="52434b29-5683-4490-80db-77507eeb7082" providerId="ADAL" clId="{53B97D31-727F-4FCD-B6C4-818718F9AD5C}" dt="2020-06-25T22:13:54.849" v="314" actId="1035"/>
          <ac:picMkLst>
            <pc:docMk/>
            <pc:sldMk cId="2092332250" sldId="313"/>
            <ac:picMk id="7" creationId="{4D850BC9-3D1D-46B9-8C39-B096DDEFB866}"/>
          </ac:picMkLst>
        </pc:picChg>
        <pc:picChg chg="mod">
          <ac:chgData name="Remle P. Crowe" userId="52434b29-5683-4490-80db-77507eeb7082" providerId="ADAL" clId="{53B97D31-727F-4FCD-B6C4-818718F9AD5C}" dt="2020-06-25T22:13:54.849" v="314" actId="1035"/>
          <ac:picMkLst>
            <pc:docMk/>
            <pc:sldMk cId="2092332250" sldId="313"/>
            <ac:picMk id="8" creationId="{525F5D57-0F98-4659-A86F-BEF4DE4E45C5}"/>
          </ac:picMkLst>
        </pc:picChg>
        <pc:picChg chg="mod">
          <ac:chgData name="Remle P. Crowe" userId="52434b29-5683-4490-80db-77507eeb7082" providerId="ADAL" clId="{53B97D31-727F-4FCD-B6C4-818718F9AD5C}" dt="2020-06-25T22:13:54.849" v="314" actId="1035"/>
          <ac:picMkLst>
            <pc:docMk/>
            <pc:sldMk cId="2092332250" sldId="313"/>
            <ac:picMk id="9" creationId="{211F18F9-F473-4505-8A21-67EAF89BB8F9}"/>
          </ac:picMkLst>
        </pc:picChg>
        <pc:picChg chg="del">
          <ac:chgData name="Remle P. Crowe" userId="52434b29-5683-4490-80db-77507eeb7082" providerId="ADAL" clId="{53B97D31-727F-4FCD-B6C4-818718F9AD5C}" dt="2020-06-25T22:14:24.727" v="317" actId="478"/>
          <ac:picMkLst>
            <pc:docMk/>
            <pc:sldMk cId="2092332250" sldId="313"/>
            <ac:picMk id="14" creationId="{8DCE921C-1F57-4A78-989D-9773CA256500}"/>
          </ac:picMkLst>
        </pc:picChg>
        <pc:picChg chg="add">
          <ac:chgData name="Remle P. Crowe" userId="52434b29-5683-4490-80db-77507eeb7082" providerId="ADAL" clId="{53B97D31-727F-4FCD-B6C4-818718F9AD5C}" dt="2020-06-25T22:14:28.248" v="319"/>
          <ac:picMkLst>
            <pc:docMk/>
            <pc:sldMk cId="2092332250" sldId="313"/>
            <ac:picMk id="18" creationId="{5AFDCF89-0CDC-4CEA-B00B-A9B62047DB5B}"/>
          </ac:picMkLst>
        </pc:picChg>
      </pc:sldChg>
      <pc:sldChg chg="addSp delSp modSp modAnim">
        <pc:chgData name="Remle P. Crowe" userId="52434b29-5683-4490-80db-77507eeb7082" providerId="ADAL" clId="{53B97D31-727F-4FCD-B6C4-818718F9AD5C}" dt="2020-06-25T22:15:48.116" v="347"/>
        <pc:sldMkLst>
          <pc:docMk/>
          <pc:sldMk cId="236440331" sldId="314"/>
        </pc:sldMkLst>
        <pc:spChg chg="del">
          <ac:chgData name="Remle P. Crowe" userId="52434b29-5683-4490-80db-77507eeb7082" providerId="ADAL" clId="{53B97D31-727F-4FCD-B6C4-818718F9AD5C}" dt="2020-06-25T22:13:22.563" v="270" actId="478"/>
          <ac:spMkLst>
            <pc:docMk/>
            <pc:sldMk cId="236440331" sldId="314"/>
            <ac:spMk id="2" creationId="{EE5E2467-DC0D-4738-9D5C-A640EAECF72D}"/>
          </ac:spMkLst>
        </pc:spChg>
        <pc:spChg chg="mod">
          <ac:chgData name="Remle P. Crowe" userId="52434b29-5683-4490-80db-77507eeb7082" providerId="ADAL" clId="{53B97D31-727F-4FCD-B6C4-818718F9AD5C}" dt="2020-06-25T22:13:17.620" v="269" actId="20577"/>
          <ac:spMkLst>
            <pc:docMk/>
            <pc:sldMk cId="236440331" sldId="314"/>
            <ac:spMk id="3" creationId="{E64855E1-A54A-4C87-8B30-FFCC0EF42570}"/>
          </ac:spMkLst>
        </pc:spChg>
        <pc:spChg chg="add mod">
          <ac:chgData name="Remle P. Crowe" userId="52434b29-5683-4490-80db-77507eeb7082" providerId="ADAL" clId="{53B97D31-727F-4FCD-B6C4-818718F9AD5C}" dt="2020-06-25T22:15:39.264" v="346" actId="403"/>
          <ac:spMkLst>
            <pc:docMk/>
            <pc:sldMk cId="236440331" sldId="314"/>
            <ac:spMk id="4" creationId="{E85FDDE3-B189-4A83-922A-FD233A5CFB83}"/>
          </ac:spMkLst>
        </pc:spChg>
        <pc:spChg chg="mod">
          <ac:chgData name="Remle P. Crowe" userId="52434b29-5683-4490-80db-77507eeb7082" providerId="ADAL" clId="{53B97D31-727F-4FCD-B6C4-818718F9AD5C}" dt="2020-06-25T22:13:32.459" v="288" actId="1036"/>
          <ac:spMkLst>
            <pc:docMk/>
            <pc:sldMk cId="236440331" sldId="314"/>
            <ac:spMk id="6" creationId="{83290FBA-77C8-4A70-910F-57A0F42A23DD}"/>
          </ac:spMkLst>
        </pc:spChg>
        <pc:spChg chg="del mod">
          <ac:chgData name="Remle P. Crowe" userId="52434b29-5683-4490-80db-77507eeb7082" providerId="ADAL" clId="{53B97D31-727F-4FCD-B6C4-818718F9AD5C}" dt="2020-06-25T21:54:25.403" v="109" actId="478"/>
          <ac:spMkLst>
            <pc:docMk/>
            <pc:sldMk cId="236440331" sldId="314"/>
            <ac:spMk id="7" creationId="{1C831C40-96E3-40D6-A123-42E7D550D1CA}"/>
          </ac:spMkLst>
        </pc:spChg>
        <pc:spChg chg="del">
          <ac:chgData name="Remle P. Crowe" userId="52434b29-5683-4490-80db-77507eeb7082" providerId="ADAL" clId="{53B97D31-727F-4FCD-B6C4-818718F9AD5C}" dt="2020-06-25T22:14:18.694" v="315" actId="478"/>
          <ac:spMkLst>
            <pc:docMk/>
            <pc:sldMk cId="236440331" sldId="314"/>
            <ac:spMk id="9" creationId="{E9C5D953-9C73-440B-AC82-59274C99B8C5}"/>
          </ac:spMkLst>
        </pc:spChg>
        <pc:spChg chg="add">
          <ac:chgData name="Remle P. Crowe" userId="52434b29-5683-4490-80db-77507eeb7082" providerId="ADAL" clId="{53B97D31-727F-4FCD-B6C4-818718F9AD5C}" dt="2020-06-25T22:14:19.157" v="316"/>
          <ac:spMkLst>
            <pc:docMk/>
            <pc:sldMk cId="236440331" sldId="314"/>
            <ac:spMk id="11" creationId="{F768F4AA-F649-4350-8CDC-019CD8F5978D}"/>
          </ac:spMkLst>
        </pc:spChg>
        <pc:picChg chg="mod">
          <ac:chgData name="Remle P. Crowe" userId="52434b29-5683-4490-80db-77507eeb7082" providerId="ADAL" clId="{53B97D31-727F-4FCD-B6C4-818718F9AD5C}" dt="2020-06-25T22:13:32.459" v="288" actId="1036"/>
          <ac:picMkLst>
            <pc:docMk/>
            <pc:sldMk cId="236440331" sldId="314"/>
            <ac:picMk id="5" creationId="{63A75081-D99C-4BB2-AB83-31849CB07F53}"/>
          </ac:picMkLst>
        </pc:picChg>
        <pc:picChg chg="del">
          <ac:chgData name="Remle P. Crowe" userId="52434b29-5683-4490-80db-77507eeb7082" providerId="ADAL" clId="{53B97D31-727F-4FCD-B6C4-818718F9AD5C}" dt="2020-06-25T22:14:18.694" v="315" actId="478"/>
          <ac:picMkLst>
            <pc:docMk/>
            <pc:sldMk cId="236440331" sldId="314"/>
            <ac:picMk id="10" creationId="{EF35B323-5541-4E01-A154-71B0E651BA5D}"/>
          </ac:picMkLst>
        </pc:picChg>
        <pc:picChg chg="add">
          <ac:chgData name="Remle P. Crowe" userId="52434b29-5683-4490-80db-77507eeb7082" providerId="ADAL" clId="{53B97D31-727F-4FCD-B6C4-818718F9AD5C}" dt="2020-06-25T22:14:19.157" v="316"/>
          <ac:picMkLst>
            <pc:docMk/>
            <pc:sldMk cId="236440331" sldId="314"/>
            <ac:picMk id="12" creationId="{739B990D-24A4-4CC9-8E3D-03E2069D873A}"/>
          </ac:picMkLst>
        </pc:picChg>
        <pc:picChg chg="mod">
          <ac:chgData name="Remle P. Crowe" userId="52434b29-5683-4490-80db-77507eeb7082" providerId="ADAL" clId="{53B97D31-727F-4FCD-B6C4-818718F9AD5C}" dt="2020-06-25T22:13:32.459" v="288" actId="1036"/>
          <ac:picMkLst>
            <pc:docMk/>
            <pc:sldMk cId="236440331" sldId="314"/>
            <ac:picMk id="10242" creationId="{41126502-66B8-4432-B5A2-E7F7238EA033}"/>
          </ac:picMkLst>
        </pc:picChg>
      </pc:sldChg>
      <pc:sldChg chg="addSp delSp modSp del ord">
        <pc:chgData name="Remle P. Crowe" userId="52434b29-5683-4490-80db-77507eeb7082" providerId="ADAL" clId="{53B97D31-727F-4FCD-B6C4-818718F9AD5C}" dt="2020-06-25T22:20:25.254" v="501" actId="2696"/>
        <pc:sldMkLst>
          <pc:docMk/>
          <pc:sldMk cId="439814722" sldId="317"/>
        </pc:sldMkLst>
        <pc:spChg chg="mod">
          <ac:chgData name="Remle P. Crowe" userId="52434b29-5683-4490-80db-77507eeb7082" providerId="ADAL" clId="{53B97D31-727F-4FCD-B6C4-818718F9AD5C}" dt="2020-06-25T22:17:09.381" v="363" actId="403"/>
          <ac:spMkLst>
            <pc:docMk/>
            <pc:sldMk cId="439814722" sldId="317"/>
            <ac:spMk id="2" creationId="{821A1548-850A-4BFE-8358-9E1D78313C77}"/>
          </ac:spMkLst>
        </pc:spChg>
        <pc:spChg chg="del">
          <ac:chgData name="Remle P. Crowe" userId="52434b29-5683-4490-80db-77507eeb7082" providerId="ADAL" clId="{53B97D31-727F-4FCD-B6C4-818718F9AD5C}" dt="2020-06-25T22:16:35.780" v="351" actId="478"/>
          <ac:spMkLst>
            <pc:docMk/>
            <pc:sldMk cId="439814722" sldId="317"/>
            <ac:spMk id="4" creationId="{4473DFA0-DF87-4AE4-ABE1-076120BBBA9C}"/>
          </ac:spMkLst>
        </pc:spChg>
        <pc:spChg chg="add">
          <ac:chgData name="Remle P. Crowe" userId="52434b29-5683-4490-80db-77507eeb7082" providerId="ADAL" clId="{53B97D31-727F-4FCD-B6C4-818718F9AD5C}" dt="2020-06-25T22:16:52.033" v="356"/>
          <ac:spMkLst>
            <pc:docMk/>
            <pc:sldMk cId="439814722" sldId="317"/>
            <ac:spMk id="6" creationId="{EBC5128D-076C-4E1C-B6F8-D379C71EF982}"/>
          </ac:spMkLst>
        </pc:spChg>
        <pc:picChg chg="del">
          <ac:chgData name="Remle P. Crowe" userId="52434b29-5683-4490-80db-77507eeb7082" providerId="ADAL" clId="{53B97D31-727F-4FCD-B6C4-818718F9AD5C}" dt="2020-06-25T22:16:33.674" v="350" actId="478"/>
          <ac:picMkLst>
            <pc:docMk/>
            <pc:sldMk cId="439814722" sldId="317"/>
            <ac:picMk id="5" creationId="{DFEA77D1-7960-41F3-9909-97CC20DC2849}"/>
          </ac:picMkLst>
        </pc:picChg>
        <pc:picChg chg="add">
          <ac:chgData name="Remle P. Crowe" userId="52434b29-5683-4490-80db-77507eeb7082" providerId="ADAL" clId="{53B97D31-727F-4FCD-B6C4-818718F9AD5C}" dt="2020-06-25T22:16:52.033" v="356"/>
          <ac:picMkLst>
            <pc:docMk/>
            <pc:sldMk cId="439814722" sldId="317"/>
            <ac:picMk id="7" creationId="{88F4F76C-B156-4170-9F14-2B4C9832D6F1}"/>
          </ac:picMkLst>
        </pc:picChg>
      </pc:sldChg>
      <pc:sldChg chg="del">
        <pc:chgData name="Remle P. Crowe" userId="52434b29-5683-4490-80db-77507eeb7082" providerId="ADAL" clId="{53B97D31-727F-4FCD-B6C4-818718F9AD5C}" dt="2020-06-25T21:54:49.137" v="114" actId="2696"/>
        <pc:sldMkLst>
          <pc:docMk/>
          <pc:sldMk cId="4261491272" sldId="324"/>
        </pc:sldMkLst>
      </pc:sldChg>
      <pc:sldChg chg="del">
        <pc:chgData name="Remle P. Crowe" userId="52434b29-5683-4490-80db-77507eeb7082" providerId="ADAL" clId="{53B97D31-727F-4FCD-B6C4-818718F9AD5C}" dt="2020-06-25T21:53:50.252" v="85" actId="2696"/>
        <pc:sldMkLst>
          <pc:docMk/>
          <pc:sldMk cId="665041507" sldId="326"/>
        </pc:sldMkLst>
      </pc:sldChg>
      <pc:sldChg chg="del">
        <pc:chgData name="Remle P. Crowe" userId="52434b29-5683-4490-80db-77507eeb7082" providerId="ADAL" clId="{53B97D31-727F-4FCD-B6C4-818718F9AD5C}" dt="2020-06-25T21:53:49.223" v="84" actId="2696"/>
        <pc:sldMkLst>
          <pc:docMk/>
          <pc:sldMk cId="3908402980" sldId="338"/>
        </pc:sldMkLst>
      </pc:sldChg>
      <pc:sldChg chg="del">
        <pc:chgData name="Remle P. Crowe" userId="52434b29-5683-4490-80db-77507eeb7082" providerId="ADAL" clId="{53B97D31-727F-4FCD-B6C4-818718F9AD5C}" dt="2020-06-25T21:53:46.328" v="83" actId="2696"/>
        <pc:sldMkLst>
          <pc:docMk/>
          <pc:sldMk cId="3940764556" sldId="339"/>
        </pc:sldMkLst>
      </pc:sldChg>
      <pc:sldChg chg="del">
        <pc:chgData name="Remle P. Crowe" userId="52434b29-5683-4490-80db-77507eeb7082" providerId="ADAL" clId="{53B97D31-727F-4FCD-B6C4-818718F9AD5C}" dt="2020-06-25T21:53:53.226" v="87" actId="2696"/>
        <pc:sldMkLst>
          <pc:docMk/>
          <pc:sldMk cId="1182672367" sldId="342"/>
        </pc:sldMkLst>
      </pc:sldChg>
      <pc:sldChg chg="addSp delSp modSp">
        <pc:chgData name="Remle P. Crowe" userId="52434b29-5683-4490-80db-77507eeb7082" providerId="ADAL" clId="{53B97D31-727F-4FCD-B6C4-818718F9AD5C}" dt="2020-06-25T21:57:29.385" v="137" actId="1038"/>
        <pc:sldMkLst>
          <pc:docMk/>
          <pc:sldMk cId="3451036441" sldId="386"/>
        </pc:sldMkLst>
        <pc:spChg chg="mod">
          <ac:chgData name="Remle P. Crowe" userId="52434b29-5683-4490-80db-77507eeb7082" providerId="ADAL" clId="{53B97D31-727F-4FCD-B6C4-818718F9AD5C}" dt="2020-06-25T21:52:52.318" v="64" actId="1076"/>
          <ac:spMkLst>
            <pc:docMk/>
            <pc:sldMk cId="3451036441" sldId="386"/>
            <ac:spMk id="2" creationId="{578BF36C-05CD-47EE-9857-2D4C2AB6A683}"/>
          </ac:spMkLst>
        </pc:spChg>
        <pc:spChg chg="del">
          <ac:chgData name="Remle P. Crowe" userId="52434b29-5683-4490-80db-77507eeb7082" providerId="ADAL" clId="{53B97D31-727F-4FCD-B6C4-818718F9AD5C}" dt="2020-06-25T21:52:56.871" v="65" actId="478"/>
          <ac:spMkLst>
            <pc:docMk/>
            <pc:sldMk cId="3451036441" sldId="386"/>
            <ac:spMk id="5" creationId="{1B5C37DF-B78D-43D6-9214-C45380DCE1CB}"/>
          </ac:spMkLst>
        </pc:spChg>
        <pc:picChg chg="del">
          <ac:chgData name="Remle P. Crowe" userId="52434b29-5683-4490-80db-77507eeb7082" providerId="ADAL" clId="{53B97D31-727F-4FCD-B6C4-818718F9AD5C}" dt="2020-06-25T21:52:58.479" v="66" actId="478"/>
          <ac:picMkLst>
            <pc:docMk/>
            <pc:sldMk cId="3451036441" sldId="386"/>
            <ac:picMk id="6" creationId="{CFC724F9-036B-4329-84AC-6A8A6DCCF497}"/>
          </ac:picMkLst>
        </pc:picChg>
        <pc:picChg chg="add mod">
          <ac:chgData name="Remle P. Crowe" userId="52434b29-5683-4490-80db-77507eeb7082" providerId="ADAL" clId="{53B97D31-727F-4FCD-B6C4-818718F9AD5C}" dt="2020-06-25T21:56:17.701" v="122" actId="1076"/>
          <ac:picMkLst>
            <pc:docMk/>
            <pc:sldMk cId="3451036441" sldId="386"/>
            <ac:picMk id="7" creationId="{27823A0A-9E18-47B6-B00F-CB74D5FB575B}"/>
          </ac:picMkLst>
        </pc:picChg>
        <pc:picChg chg="add del">
          <ac:chgData name="Remle P. Crowe" userId="52434b29-5683-4490-80db-77507eeb7082" providerId="ADAL" clId="{53B97D31-727F-4FCD-B6C4-818718F9AD5C}" dt="2020-06-25T21:57:02.603" v="124" actId="478"/>
          <ac:picMkLst>
            <pc:docMk/>
            <pc:sldMk cId="3451036441" sldId="386"/>
            <ac:picMk id="1026" creationId="{DB3FBFEC-C8EE-423B-A919-9A1095A3AAA9}"/>
          </ac:picMkLst>
        </pc:picChg>
        <pc:picChg chg="add mod">
          <ac:chgData name="Remle P. Crowe" userId="52434b29-5683-4490-80db-77507eeb7082" providerId="ADAL" clId="{53B97D31-727F-4FCD-B6C4-818718F9AD5C}" dt="2020-06-25T21:57:29.385" v="137" actId="1038"/>
          <ac:picMkLst>
            <pc:docMk/>
            <pc:sldMk cId="3451036441" sldId="386"/>
            <ac:picMk id="1028" creationId="{BE07912B-3624-4ED4-96D3-A176DBB629E8}"/>
          </ac:picMkLst>
        </pc:picChg>
      </pc:sldChg>
      <pc:sldChg chg="del">
        <pc:chgData name="Remle P. Crowe" userId="52434b29-5683-4490-80db-77507eeb7082" providerId="ADAL" clId="{53B97D31-727F-4FCD-B6C4-818718F9AD5C}" dt="2020-06-25T21:53:13.262" v="69" actId="2696"/>
        <pc:sldMkLst>
          <pc:docMk/>
          <pc:sldMk cId="1375019097" sldId="387"/>
        </pc:sldMkLst>
      </pc:sldChg>
      <pc:sldChg chg="del">
        <pc:chgData name="Remle P. Crowe" userId="52434b29-5683-4490-80db-77507eeb7082" providerId="ADAL" clId="{53B97D31-727F-4FCD-B6C4-818718F9AD5C}" dt="2020-06-25T22:13:07.643" v="258" actId="2696"/>
        <pc:sldMkLst>
          <pc:docMk/>
          <pc:sldMk cId="1090587537" sldId="388"/>
        </pc:sldMkLst>
      </pc:sldChg>
      <pc:sldChg chg="add del">
        <pc:chgData name="Remle P. Crowe" userId="52434b29-5683-4490-80db-77507eeb7082" providerId="ADAL" clId="{53B97D31-727F-4FCD-B6C4-818718F9AD5C}" dt="2020-06-25T22:16:24.794" v="348" actId="2696"/>
        <pc:sldMkLst>
          <pc:docMk/>
          <pc:sldMk cId="1885190170" sldId="650"/>
        </pc:sldMkLst>
      </pc:sldChg>
      <pc:sldChg chg="addSp delSp modSp">
        <pc:chgData name="Remle P. Crowe" userId="52434b29-5683-4490-80db-77507eeb7082" providerId="ADAL" clId="{53B97D31-727F-4FCD-B6C4-818718F9AD5C}" dt="2020-06-25T22:16:50.516" v="355"/>
        <pc:sldMkLst>
          <pc:docMk/>
          <pc:sldMk cId="1272693043" sldId="679"/>
        </pc:sldMkLst>
        <pc:spChg chg="del mod">
          <ac:chgData name="Remle P. Crowe" userId="52434b29-5683-4490-80db-77507eeb7082" providerId="ADAL" clId="{53B97D31-727F-4FCD-B6C4-818718F9AD5C}" dt="2020-06-25T22:16:41.717" v="353" actId="478"/>
          <ac:spMkLst>
            <pc:docMk/>
            <pc:sldMk cId="1272693043" sldId="679"/>
            <ac:spMk id="16" creationId="{FBD3B82A-6B65-430B-B8F1-7CA0655A04E5}"/>
          </ac:spMkLst>
        </pc:spChg>
        <pc:spChg chg="add">
          <ac:chgData name="Remle P. Crowe" userId="52434b29-5683-4490-80db-77507eeb7082" providerId="ADAL" clId="{53B97D31-727F-4FCD-B6C4-818718F9AD5C}" dt="2020-06-25T22:16:50.516" v="355"/>
          <ac:spMkLst>
            <pc:docMk/>
            <pc:sldMk cId="1272693043" sldId="679"/>
            <ac:spMk id="19" creationId="{A7EEC5C6-49D4-4C56-A896-35D9B4C2F1F7}"/>
          </ac:spMkLst>
        </pc:spChg>
        <pc:picChg chg="del">
          <ac:chgData name="Remle P. Crowe" userId="52434b29-5683-4490-80db-77507eeb7082" providerId="ADAL" clId="{53B97D31-727F-4FCD-B6C4-818718F9AD5C}" dt="2020-06-25T22:16:42.215" v="354" actId="478"/>
          <ac:picMkLst>
            <pc:docMk/>
            <pc:sldMk cId="1272693043" sldId="679"/>
            <ac:picMk id="18" creationId="{74709CB1-9D14-46F5-B3F3-C9D5E50C9BD3}"/>
          </ac:picMkLst>
        </pc:picChg>
        <pc:picChg chg="add">
          <ac:chgData name="Remle P. Crowe" userId="52434b29-5683-4490-80db-77507eeb7082" providerId="ADAL" clId="{53B97D31-727F-4FCD-B6C4-818718F9AD5C}" dt="2020-06-25T22:16:50.516" v="355"/>
          <ac:picMkLst>
            <pc:docMk/>
            <pc:sldMk cId="1272693043" sldId="679"/>
            <ac:picMk id="20" creationId="{154208B4-BE86-4E1C-8399-0B4C3D42B320}"/>
          </ac:picMkLst>
        </pc:picChg>
      </pc:sldChg>
      <pc:sldChg chg="addSp delSp modSp">
        <pc:chgData name="Remle P. Crowe" userId="52434b29-5683-4490-80db-77507eeb7082" providerId="ADAL" clId="{53B97D31-727F-4FCD-B6C4-818718F9AD5C}" dt="2020-06-25T22:17:35.400" v="367" actId="1076"/>
        <pc:sldMkLst>
          <pc:docMk/>
          <pc:sldMk cId="1733479014" sldId="680"/>
        </pc:sldMkLst>
        <pc:spChg chg="mod">
          <ac:chgData name="Remle P. Crowe" userId="52434b29-5683-4490-80db-77507eeb7082" providerId="ADAL" clId="{53B97D31-727F-4FCD-B6C4-818718F9AD5C}" dt="2020-06-25T22:17:35.400" v="367" actId="1076"/>
          <ac:spMkLst>
            <pc:docMk/>
            <pc:sldMk cId="1733479014" sldId="680"/>
            <ac:spMk id="2" creationId="{4609A3AD-1E6B-422F-BF08-39AF4108E939}"/>
          </ac:spMkLst>
        </pc:spChg>
        <pc:spChg chg="del">
          <ac:chgData name="Remle P. Crowe" userId="52434b29-5683-4490-80db-77507eeb7082" providerId="ADAL" clId="{53B97D31-727F-4FCD-B6C4-818718F9AD5C}" dt="2020-06-25T22:17:18.420" v="364" actId="478"/>
          <ac:spMkLst>
            <pc:docMk/>
            <pc:sldMk cId="1733479014" sldId="680"/>
            <ac:spMk id="32" creationId="{A9CD17CA-0D1E-469C-B25E-D17F1DC840FE}"/>
          </ac:spMkLst>
        </pc:spChg>
        <pc:spChg chg="add">
          <ac:chgData name="Remle P. Crowe" userId="52434b29-5683-4490-80db-77507eeb7082" providerId="ADAL" clId="{53B97D31-727F-4FCD-B6C4-818718F9AD5C}" dt="2020-06-25T22:17:31.861" v="366"/>
          <ac:spMkLst>
            <pc:docMk/>
            <pc:sldMk cId="1733479014" sldId="680"/>
            <ac:spMk id="34" creationId="{F19AF3D6-A769-4943-902B-D3DFC43B57E3}"/>
          </ac:spMkLst>
        </pc:spChg>
        <pc:picChg chg="del">
          <ac:chgData name="Remle P. Crowe" userId="52434b29-5683-4490-80db-77507eeb7082" providerId="ADAL" clId="{53B97D31-727F-4FCD-B6C4-818718F9AD5C}" dt="2020-06-25T22:17:19.179" v="365" actId="478"/>
          <ac:picMkLst>
            <pc:docMk/>
            <pc:sldMk cId="1733479014" sldId="680"/>
            <ac:picMk id="33" creationId="{54C877C3-4297-49D5-939C-A8E7913D2D0C}"/>
          </ac:picMkLst>
        </pc:picChg>
        <pc:picChg chg="add">
          <ac:chgData name="Remle P. Crowe" userId="52434b29-5683-4490-80db-77507eeb7082" providerId="ADAL" clId="{53B97D31-727F-4FCD-B6C4-818718F9AD5C}" dt="2020-06-25T22:17:31.861" v="366"/>
          <ac:picMkLst>
            <pc:docMk/>
            <pc:sldMk cId="1733479014" sldId="680"/>
            <ac:picMk id="35" creationId="{5D2E1D9B-5D18-4625-88ED-17035D5015E5}"/>
          </ac:picMkLst>
        </pc:picChg>
      </pc:sldChg>
      <pc:sldChg chg="del">
        <pc:chgData name="Remle P. Crowe" userId="52434b29-5683-4490-80db-77507eeb7082" providerId="ADAL" clId="{53B97D31-727F-4FCD-B6C4-818718F9AD5C}" dt="2020-06-25T21:54:50.234" v="115" actId="2696"/>
        <pc:sldMkLst>
          <pc:docMk/>
          <pc:sldMk cId="3551892975" sldId="681"/>
        </pc:sldMkLst>
      </pc:sldChg>
      <pc:sldChg chg="del">
        <pc:chgData name="Remle P. Crowe" userId="52434b29-5683-4490-80db-77507eeb7082" providerId="ADAL" clId="{53B97D31-727F-4FCD-B6C4-818718F9AD5C}" dt="2020-06-25T21:53:58.094" v="88" actId="2696"/>
        <pc:sldMkLst>
          <pc:docMk/>
          <pc:sldMk cId="1377777839" sldId="682"/>
        </pc:sldMkLst>
      </pc:sldChg>
      <pc:sldChg chg="del">
        <pc:chgData name="Remle P. Crowe" userId="52434b29-5683-4490-80db-77507eeb7082" providerId="ADAL" clId="{53B97D31-727F-4FCD-B6C4-818718F9AD5C}" dt="2020-06-25T21:54:33.431" v="110" actId="2696"/>
        <pc:sldMkLst>
          <pc:docMk/>
          <pc:sldMk cId="446746641" sldId="683"/>
        </pc:sldMkLst>
      </pc:sldChg>
      <pc:sldChg chg="addSp delSp modSp">
        <pc:chgData name="Remle P. Crowe" userId="52434b29-5683-4490-80db-77507eeb7082" providerId="ADAL" clId="{53B97D31-727F-4FCD-B6C4-818718F9AD5C}" dt="2020-06-25T22:21:32.123" v="508" actId="1076"/>
        <pc:sldMkLst>
          <pc:docMk/>
          <pc:sldMk cId="335550326" sldId="684"/>
        </pc:sldMkLst>
        <pc:spChg chg="add del mod">
          <ac:chgData name="Remle P. Crowe" userId="52434b29-5683-4490-80db-77507eeb7082" providerId="ADAL" clId="{53B97D31-727F-4FCD-B6C4-818718F9AD5C}" dt="2020-06-25T21:59:50.045" v="194" actId="1076"/>
          <ac:spMkLst>
            <pc:docMk/>
            <pc:sldMk cId="335550326" sldId="684"/>
            <ac:spMk id="2" creationId="{CB3177F2-67AA-42F5-806A-551F24E018BD}"/>
          </ac:spMkLst>
        </pc:spChg>
        <pc:spChg chg="add mod">
          <ac:chgData name="Remle P. Crowe" userId="52434b29-5683-4490-80db-77507eeb7082" providerId="ADAL" clId="{53B97D31-727F-4FCD-B6C4-818718F9AD5C}" dt="2020-06-25T22:20:48.511" v="504" actId="1076"/>
          <ac:spMkLst>
            <pc:docMk/>
            <pc:sldMk cId="335550326" sldId="684"/>
            <ac:spMk id="5" creationId="{51BF39C7-D95C-448B-BA9E-A670A7FB0D2C}"/>
          </ac:spMkLst>
        </pc:spChg>
        <pc:spChg chg="add mod">
          <ac:chgData name="Remle P. Crowe" userId="52434b29-5683-4490-80db-77507eeb7082" providerId="ADAL" clId="{53B97D31-727F-4FCD-B6C4-818718F9AD5C}" dt="2020-06-25T22:09:06.144" v="250" actId="1036"/>
          <ac:spMkLst>
            <pc:docMk/>
            <pc:sldMk cId="335550326" sldId="684"/>
            <ac:spMk id="8" creationId="{513248AF-46BA-4CCE-9E7A-12BDE1C87FF9}"/>
          </ac:spMkLst>
        </pc:spChg>
        <pc:spChg chg="add mod">
          <ac:chgData name="Remle P. Crowe" userId="52434b29-5683-4490-80db-77507eeb7082" providerId="ADAL" clId="{53B97D31-727F-4FCD-B6C4-818718F9AD5C}" dt="2020-06-25T22:09:06.144" v="250" actId="1036"/>
          <ac:spMkLst>
            <pc:docMk/>
            <pc:sldMk cId="335550326" sldId="684"/>
            <ac:spMk id="13" creationId="{0B12DC5A-1B3A-4F0E-8478-A4E3632FB687}"/>
          </ac:spMkLst>
        </pc:spChg>
        <pc:grpChg chg="del">
          <ac:chgData name="Remle P. Crowe" userId="52434b29-5683-4490-80db-77507eeb7082" providerId="ADAL" clId="{53B97D31-727F-4FCD-B6C4-818718F9AD5C}" dt="2020-06-25T21:53:16.898" v="70" actId="478"/>
          <ac:grpSpMkLst>
            <pc:docMk/>
            <pc:sldMk cId="335550326" sldId="684"/>
            <ac:grpSpMk id="3" creationId="{5D3C0525-FDC2-4C93-A721-5B5FCF1B3E49}"/>
          </ac:grpSpMkLst>
        </pc:grpChg>
        <pc:picChg chg="add mod">
          <ac:chgData name="Remle P. Crowe" userId="52434b29-5683-4490-80db-77507eeb7082" providerId="ADAL" clId="{53B97D31-727F-4FCD-B6C4-818718F9AD5C}" dt="2020-06-25T22:09:06.144" v="250" actId="1036"/>
          <ac:picMkLst>
            <pc:docMk/>
            <pc:sldMk cId="335550326" sldId="684"/>
            <ac:picMk id="7" creationId="{60F48EB9-D047-4301-A576-90BEA6AF5479}"/>
          </ac:picMkLst>
        </pc:picChg>
        <pc:picChg chg="add del mod">
          <ac:chgData name="Remle P. Crowe" userId="52434b29-5683-4490-80db-77507eeb7082" providerId="ADAL" clId="{53B97D31-727F-4FCD-B6C4-818718F9AD5C}" dt="2020-06-25T21:59:52.472" v="195" actId="1076"/>
          <ac:picMkLst>
            <pc:docMk/>
            <pc:sldMk cId="335550326" sldId="684"/>
            <ac:picMk id="2050" creationId="{819BA50A-EDB5-4864-9518-F9BFAEB3203B}"/>
          </ac:picMkLst>
        </pc:picChg>
        <pc:picChg chg="add mod">
          <ac:chgData name="Remle P. Crowe" userId="52434b29-5683-4490-80db-77507eeb7082" providerId="ADAL" clId="{53B97D31-727F-4FCD-B6C4-818718F9AD5C}" dt="2020-06-25T22:21:32.123" v="508" actId="1076"/>
          <ac:picMkLst>
            <pc:docMk/>
            <pc:sldMk cId="335550326" sldId="684"/>
            <ac:picMk id="2052" creationId="{49968BC5-6EAD-46E1-9594-C4A1D3ED5CCD}"/>
          </ac:picMkLst>
        </pc:picChg>
        <pc:picChg chg="add mod">
          <ac:chgData name="Remle P. Crowe" userId="52434b29-5683-4490-80db-77507eeb7082" providerId="ADAL" clId="{53B97D31-727F-4FCD-B6C4-818718F9AD5C}" dt="2020-06-25T22:09:06.144" v="250" actId="1036"/>
          <ac:picMkLst>
            <pc:docMk/>
            <pc:sldMk cId="335550326" sldId="684"/>
            <ac:picMk id="2054" creationId="{FB5FD6AF-83D1-407E-964D-424603390551}"/>
          </ac:picMkLst>
        </pc:picChg>
      </pc:sldChg>
      <pc:sldChg chg="addSp modSp add">
        <pc:chgData name="Remle P. Crowe" userId="52434b29-5683-4490-80db-77507eeb7082" providerId="ADAL" clId="{53B97D31-727F-4FCD-B6C4-818718F9AD5C}" dt="2020-06-25T22:34:21.018" v="729"/>
        <pc:sldMkLst>
          <pc:docMk/>
          <pc:sldMk cId="2259488292" sldId="685"/>
        </pc:sldMkLst>
        <pc:spChg chg="add mod">
          <ac:chgData name="Remle P. Crowe" userId="52434b29-5683-4490-80db-77507eeb7082" providerId="ADAL" clId="{53B97D31-727F-4FCD-B6C4-818718F9AD5C}" dt="2020-06-25T22:26:26.514" v="554" actId="20577"/>
          <ac:spMkLst>
            <pc:docMk/>
            <pc:sldMk cId="2259488292" sldId="685"/>
            <ac:spMk id="2" creationId="{BEBBE3E4-5692-4E33-B6FE-7EF9F1216771}"/>
          </ac:spMkLst>
        </pc:spChg>
        <pc:spChg chg="add">
          <ac:chgData name="Remle P. Crowe" userId="52434b29-5683-4490-80db-77507eeb7082" providerId="ADAL" clId="{53B97D31-727F-4FCD-B6C4-818718F9AD5C}" dt="2020-06-25T22:26:48.016" v="555"/>
          <ac:spMkLst>
            <pc:docMk/>
            <pc:sldMk cId="2259488292" sldId="685"/>
            <ac:spMk id="3" creationId="{58C51CF8-48E5-436D-A6E2-E75CF65E98AA}"/>
          </ac:spMkLst>
        </pc:spChg>
        <pc:spChg chg="add">
          <ac:chgData name="Remle P. Crowe" userId="52434b29-5683-4490-80db-77507eeb7082" providerId="ADAL" clId="{53B97D31-727F-4FCD-B6C4-818718F9AD5C}" dt="2020-06-25T22:26:48.016" v="555"/>
          <ac:spMkLst>
            <pc:docMk/>
            <pc:sldMk cId="2259488292" sldId="685"/>
            <ac:spMk id="4" creationId="{BBE7045C-8D42-4E91-B643-D69F0FEBCBF6}"/>
          </ac:spMkLst>
        </pc:spChg>
        <pc:spChg chg="add">
          <ac:chgData name="Remle P. Crowe" userId="52434b29-5683-4490-80db-77507eeb7082" providerId="ADAL" clId="{53B97D31-727F-4FCD-B6C4-818718F9AD5C}" dt="2020-06-25T22:34:21.018" v="729"/>
          <ac:spMkLst>
            <pc:docMk/>
            <pc:sldMk cId="2259488292" sldId="685"/>
            <ac:spMk id="5" creationId="{D7CB1D9E-E41A-4D54-8F05-6D12981EBAB6}"/>
          </ac:spMkLst>
        </pc:spChg>
        <pc:picChg chg="add">
          <ac:chgData name="Remle P. Crowe" userId="52434b29-5683-4490-80db-77507eeb7082" providerId="ADAL" clId="{53B97D31-727F-4FCD-B6C4-818718F9AD5C}" dt="2020-06-25T22:34:21.018" v="729"/>
          <ac:picMkLst>
            <pc:docMk/>
            <pc:sldMk cId="2259488292" sldId="685"/>
            <ac:picMk id="6" creationId="{AFFC354B-3D6F-405B-918D-3C809DE3842C}"/>
          </ac:picMkLst>
        </pc:picChg>
      </pc:sldChg>
      <pc:sldChg chg="del">
        <pc:chgData name="Remle P. Crowe" userId="52434b29-5683-4490-80db-77507eeb7082" providerId="ADAL" clId="{53B97D31-727F-4FCD-B6C4-818718F9AD5C}" dt="2020-06-25T21:53:52.276" v="86" actId="2696"/>
        <pc:sldMkLst>
          <pc:docMk/>
          <pc:sldMk cId="3498300787" sldId="685"/>
        </pc:sldMkLst>
      </pc:sldChg>
      <pc:sldChg chg="del">
        <pc:chgData name="Remle P. Crowe" userId="52434b29-5683-4490-80db-77507eeb7082" providerId="ADAL" clId="{53B97D31-727F-4FCD-B6C4-818718F9AD5C}" dt="2020-06-25T21:53:59.230" v="89" actId="2696"/>
        <pc:sldMkLst>
          <pc:docMk/>
          <pc:sldMk cId="2701785111" sldId="686"/>
        </pc:sldMkLst>
      </pc:sldChg>
      <pc:sldChg chg="addSp modSp add">
        <pc:chgData name="Remle P. Crowe" userId="52434b29-5683-4490-80db-77507eeb7082" providerId="ADAL" clId="{53B97D31-727F-4FCD-B6C4-818718F9AD5C}" dt="2020-06-25T22:34:45.988" v="738"/>
        <pc:sldMkLst>
          <pc:docMk/>
          <pc:sldMk cId="3669111822" sldId="686"/>
        </pc:sldMkLst>
        <pc:spChg chg="mod">
          <ac:chgData name="Remle P. Crowe" userId="52434b29-5683-4490-80db-77507eeb7082" providerId="ADAL" clId="{53B97D31-727F-4FCD-B6C4-818718F9AD5C}" dt="2020-06-25T22:19:00.565" v="496" actId="20577"/>
          <ac:spMkLst>
            <pc:docMk/>
            <pc:sldMk cId="3669111822" sldId="686"/>
            <ac:spMk id="2" creationId="{587A9331-7D0D-4CE1-BACC-F8E7FEACC585}"/>
          </ac:spMkLst>
        </pc:spChg>
        <pc:spChg chg="mod">
          <ac:chgData name="Remle P. Crowe" userId="52434b29-5683-4490-80db-77507eeb7082" providerId="ADAL" clId="{53B97D31-727F-4FCD-B6C4-818718F9AD5C}" dt="2020-06-25T22:32:11.246" v="701" actId="207"/>
          <ac:spMkLst>
            <pc:docMk/>
            <pc:sldMk cId="3669111822" sldId="686"/>
            <ac:spMk id="3" creationId="{F9CF8473-085B-4B9F-9CEC-44AE45904C84}"/>
          </ac:spMkLst>
        </pc:spChg>
        <pc:spChg chg="add">
          <ac:chgData name="Remle P. Crowe" userId="52434b29-5683-4490-80db-77507eeb7082" providerId="ADAL" clId="{53B97D31-727F-4FCD-B6C4-818718F9AD5C}" dt="2020-06-25T22:34:45.988" v="738"/>
          <ac:spMkLst>
            <pc:docMk/>
            <pc:sldMk cId="3669111822" sldId="686"/>
            <ac:spMk id="4" creationId="{ECAA4FFB-E65A-406D-8A57-D530BE679A0F}"/>
          </ac:spMkLst>
        </pc:spChg>
        <pc:picChg chg="add">
          <ac:chgData name="Remle P. Crowe" userId="52434b29-5683-4490-80db-77507eeb7082" providerId="ADAL" clId="{53B97D31-727F-4FCD-B6C4-818718F9AD5C}" dt="2020-06-25T22:34:45.988" v="738"/>
          <ac:picMkLst>
            <pc:docMk/>
            <pc:sldMk cId="3669111822" sldId="686"/>
            <ac:picMk id="5" creationId="{4C2CE474-2D4C-4D13-8B90-03A15385ADD8}"/>
          </ac:picMkLst>
        </pc:picChg>
      </pc:sldChg>
      <pc:sldChg chg="addSp modSp add">
        <pc:chgData name="Remle P. Crowe" userId="52434b29-5683-4490-80db-77507eeb7082" providerId="ADAL" clId="{53B97D31-727F-4FCD-B6C4-818718F9AD5C}" dt="2020-06-25T22:34:22.546" v="730"/>
        <pc:sldMkLst>
          <pc:docMk/>
          <pc:sldMk cId="2415855239" sldId="687"/>
        </pc:sldMkLst>
        <pc:spChg chg="add">
          <ac:chgData name="Remle P. Crowe" userId="52434b29-5683-4490-80db-77507eeb7082" providerId="ADAL" clId="{53B97D31-727F-4FCD-B6C4-818718F9AD5C}" dt="2020-06-25T22:27:45.057" v="557"/>
          <ac:spMkLst>
            <pc:docMk/>
            <pc:sldMk cId="2415855239" sldId="687"/>
            <ac:spMk id="2" creationId="{169A5D35-4173-483A-9347-67501BC06A9A}"/>
          </ac:spMkLst>
        </pc:spChg>
        <pc:spChg chg="add mod">
          <ac:chgData name="Remle P. Crowe" userId="52434b29-5683-4490-80db-77507eeb7082" providerId="ADAL" clId="{53B97D31-727F-4FCD-B6C4-818718F9AD5C}" dt="2020-06-25T22:32:34.100" v="703" actId="2711"/>
          <ac:spMkLst>
            <pc:docMk/>
            <pc:sldMk cId="2415855239" sldId="687"/>
            <ac:spMk id="4" creationId="{B03F6B44-7A60-4435-B94D-F3B920E7D552}"/>
          </ac:spMkLst>
        </pc:spChg>
        <pc:spChg chg="add mod">
          <ac:chgData name="Remle P. Crowe" userId="52434b29-5683-4490-80db-77507eeb7082" providerId="ADAL" clId="{53B97D31-727F-4FCD-B6C4-818718F9AD5C}" dt="2020-06-25T22:29:39.195" v="618" actId="6549"/>
          <ac:spMkLst>
            <pc:docMk/>
            <pc:sldMk cId="2415855239" sldId="687"/>
            <ac:spMk id="5" creationId="{957E28A8-9188-427C-8ED6-02849A9493D8}"/>
          </ac:spMkLst>
        </pc:spChg>
        <pc:spChg chg="add">
          <ac:chgData name="Remle P. Crowe" userId="52434b29-5683-4490-80db-77507eeb7082" providerId="ADAL" clId="{53B97D31-727F-4FCD-B6C4-818718F9AD5C}" dt="2020-06-25T22:34:22.546" v="730"/>
          <ac:spMkLst>
            <pc:docMk/>
            <pc:sldMk cId="2415855239" sldId="687"/>
            <ac:spMk id="6" creationId="{A51B04A1-5FB7-48C5-AC10-E93EAADD5699}"/>
          </ac:spMkLst>
        </pc:spChg>
        <pc:graphicFrameChg chg="add mod">
          <ac:chgData name="Remle P. Crowe" userId="52434b29-5683-4490-80db-77507eeb7082" providerId="ADAL" clId="{53B97D31-727F-4FCD-B6C4-818718F9AD5C}" dt="2020-06-25T22:32:44.897" v="706" actId="2711"/>
          <ac:graphicFrameMkLst>
            <pc:docMk/>
            <pc:sldMk cId="2415855239" sldId="687"/>
            <ac:graphicFrameMk id="3" creationId="{20E2E737-1C87-4146-88CF-9BB64BF85B7E}"/>
          </ac:graphicFrameMkLst>
        </pc:graphicFrameChg>
        <pc:picChg chg="add">
          <ac:chgData name="Remle P. Crowe" userId="52434b29-5683-4490-80db-77507eeb7082" providerId="ADAL" clId="{53B97D31-727F-4FCD-B6C4-818718F9AD5C}" dt="2020-06-25T22:34:22.546" v="730"/>
          <ac:picMkLst>
            <pc:docMk/>
            <pc:sldMk cId="2415855239" sldId="687"/>
            <ac:picMk id="7" creationId="{8EC46123-791E-4224-B209-0ADAC3F277B6}"/>
          </ac:picMkLst>
        </pc:picChg>
      </pc:sldChg>
      <pc:sldChg chg="addSp modSp add">
        <pc:chgData name="Remle P. Crowe" userId="52434b29-5683-4490-80db-77507eeb7082" providerId="ADAL" clId="{53B97D31-727F-4FCD-B6C4-818718F9AD5C}" dt="2020-06-25T22:34:25.082" v="732"/>
        <pc:sldMkLst>
          <pc:docMk/>
          <pc:sldMk cId="438709301" sldId="688"/>
        </pc:sldMkLst>
        <pc:spChg chg="add">
          <ac:chgData name="Remle P. Crowe" userId="52434b29-5683-4490-80db-77507eeb7082" providerId="ADAL" clId="{53B97D31-727F-4FCD-B6C4-818718F9AD5C}" dt="2020-06-25T22:28:01.913" v="559"/>
          <ac:spMkLst>
            <pc:docMk/>
            <pc:sldMk cId="438709301" sldId="688"/>
            <ac:spMk id="2" creationId="{2031156F-D0E5-466C-A30A-4DB5370CB94C}"/>
          </ac:spMkLst>
        </pc:spChg>
        <pc:spChg chg="add mod">
          <ac:chgData name="Remle P. Crowe" userId="52434b29-5683-4490-80db-77507eeb7082" providerId="ADAL" clId="{53B97D31-727F-4FCD-B6C4-818718F9AD5C}" dt="2020-06-25T22:32:56.779" v="708" actId="2711"/>
          <ac:spMkLst>
            <pc:docMk/>
            <pc:sldMk cId="438709301" sldId="688"/>
            <ac:spMk id="4" creationId="{EBEC1863-ACF5-4735-835A-730A724260B3}"/>
          </ac:spMkLst>
        </pc:spChg>
        <pc:spChg chg="add">
          <ac:chgData name="Remle P. Crowe" userId="52434b29-5683-4490-80db-77507eeb7082" providerId="ADAL" clId="{53B97D31-727F-4FCD-B6C4-818718F9AD5C}" dt="2020-06-25T22:34:25.082" v="732"/>
          <ac:spMkLst>
            <pc:docMk/>
            <pc:sldMk cId="438709301" sldId="688"/>
            <ac:spMk id="5" creationId="{FA099858-F916-4056-8449-8430CF04156C}"/>
          </ac:spMkLst>
        </pc:spChg>
        <pc:graphicFrameChg chg="add mod">
          <ac:chgData name="Remle P. Crowe" userId="52434b29-5683-4490-80db-77507eeb7082" providerId="ADAL" clId="{53B97D31-727F-4FCD-B6C4-818718F9AD5C}" dt="2020-06-25T22:33:12.814" v="710" actId="2711"/>
          <ac:graphicFrameMkLst>
            <pc:docMk/>
            <pc:sldMk cId="438709301" sldId="688"/>
            <ac:graphicFrameMk id="3" creationId="{0749E30D-0533-4A2D-98DB-829592D7C322}"/>
          </ac:graphicFrameMkLst>
        </pc:graphicFrameChg>
        <pc:picChg chg="add">
          <ac:chgData name="Remle P. Crowe" userId="52434b29-5683-4490-80db-77507eeb7082" providerId="ADAL" clId="{53B97D31-727F-4FCD-B6C4-818718F9AD5C}" dt="2020-06-25T22:34:25.082" v="732"/>
          <ac:picMkLst>
            <pc:docMk/>
            <pc:sldMk cId="438709301" sldId="688"/>
            <ac:picMk id="6" creationId="{81F2D3DB-EF27-4CF7-B1CD-5E09BE9A6D6D}"/>
          </ac:picMkLst>
        </pc:picChg>
      </pc:sldChg>
      <pc:sldChg chg="del">
        <pc:chgData name="Remle P. Crowe" userId="52434b29-5683-4490-80db-77507eeb7082" providerId="ADAL" clId="{53B97D31-727F-4FCD-B6C4-818718F9AD5C}" dt="2020-06-25T21:54:01.576" v="90" actId="2696"/>
        <pc:sldMkLst>
          <pc:docMk/>
          <pc:sldMk cId="1456073932" sldId="688"/>
        </pc:sldMkLst>
      </pc:sldChg>
      <pc:sldChg chg="addSp modSp add">
        <pc:chgData name="Remle P. Crowe" userId="52434b29-5683-4490-80db-77507eeb7082" providerId="ADAL" clId="{53B97D31-727F-4FCD-B6C4-818718F9AD5C}" dt="2020-06-25T22:34:23.892" v="731"/>
        <pc:sldMkLst>
          <pc:docMk/>
          <pc:sldMk cId="918875476" sldId="689"/>
        </pc:sldMkLst>
        <pc:spChg chg="add mod">
          <ac:chgData name="Remle P. Crowe" userId="52434b29-5683-4490-80db-77507eeb7082" providerId="ADAL" clId="{53B97D31-727F-4FCD-B6C4-818718F9AD5C}" dt="2020-06-25T22:29:35.564" v="617" actId="20577"/>
          <ac:spMkLst>
            <pc:docMk/>
            <pc:sldMk cId="918875476" sldId="689"/>
            <ac:spMk id="3" creationId="{A57C06AB-9103-4231-AAC8-E49B1677F245}"/>
          </ac:spMkLst>
        </pc:spChg>
        <pc:spChg chg="add">
          <ac:chgData name="Remle P. Crowe" userId="52434b29-5683-4490-80db-77507eeb7082" providerId="ADAL" clId="{53B97D31-727F-4FCD-B6C4-818718F9AD5C}" dt="2020-06-25T22:34:23.892" v="731"/>
          <ac:spMkLst>
            <pc:docMk/>
            <pc:sldMk cId="918875476" sldId="689"/>
            <ac:spMk id="4" creationId="{5C223BCE-A621-42F6-BF92-F356A98F7169}"/>
          </ac:spMkLst>
        </pc:spChg>
        <pc:picChg chg="add">
          <ac:chgData name="Remle P. Crowe" userId="52434b29-5683-4490-80db-77507eeb7082" providerId="ADAL" clId="{53B97D31-727F-4FCD-B6C4-818718F9AD5C}" dt="2020-06-25T22:29:22.851" v="605"/>
          <ac:picMkLst>
            <pc:docMk/>
            <pc:sldMk cId="918875476" sldId="689"/>
            <ac:picMk id="2" creationId="{3B840747-BC33-419F-8477-BC6A0865F2D0}"/>
          </ac:picMkLst>
        </pc:picChg>
        <pc:picChg chg="add">
          <ac:chgData name="Remle P. Crowe" userId="52434b29-5683-4490-80db-77507eeb7082" providerId="ADAL" clId="{53B97D31-727F-4FCD-B6C4-818718F9AD5C}" dt="2020-06-25T22:34:23.892" v="731"/>
          <ac:picMkLst>
            <pc:docMk/>
            <pc:sldMk cId="918875476" sldId="689"/>
            <ac:picMk id="5" creationId="{79F55CDB-F876-4B24-A7E3-2419C028052C}"/>
          </ac:picMkLst>
        </pc:picChg>
      </pc:sldChg>
      <pc:sldChg chg="del">
        <pc:chgData name="Remle P. Crowe" userId="52434b29-5683-4490-80db-77507eeb7082" providerId="ADAL" clId="{53B97D31-727F-4FCD-B6C4-818718F9AD5C}" dt="2020-06-25T21:54:04.809" v="92" actId="2696"/>
        <pc:sldMkLst>
          <pc:docMk/>
          <pc:sldMk cId="2845158130" sldId="689"/>
        </pc:sldMkLst>
      </pc:sldChg>
      <pc:sldChg chg="addSp delSp modSp add">
        <pc:chgData name="Remle P. Crowe" userId="52434b29-5683-4490-80db-77507eeb7082" providerId="ADAL" clId="{53B97D31-727F-4FCD-B6C4-818718F9AD5C}" dt="2020-06-25T22:34:26.518" v="733"/>
        <pc:sldMkLst>
          <pc:docMk/>
          <pc:sldMk cId="757120007" sldId="690"/>
        </pc:sldMkLst>
        <pc:spChg chg="mod">
          <ac:chgData name="Remle P. Crowe" userId="52434b29-5683-4490-80db-77507eeb7082" providerId="ADAL" clId="{53B97D31-727F-4FCD-B6C4-818718F9AD5C}" dt="2020-06-25T22:29:58.838" v="628" actId="20577"/>
          <ac:spMkLst>
            <pc:docMk/>
            <pc:sldMk cId="757120007" sldId="690"/>
            <ac:spMk id="3" creationId="{A57C06AB-9103-4231-AAC8-E49B1677F245}"/>
          </ac:spMkLst>
        </pc:spChg>
        <pc:spChg chg="add">
          <ac:chgData name="Remle P. Crowe" userId="52434b29-5683-4490-80db-77507eeb7082" providerId="ADAL" clId="{53B97D31-727F-4FCD-B6C4-818718F9AD5C}" dt="2020-06-25T22:34:26.518" v="733"/>
          <ac:spMkLst>
            <pc:docMk/>
            <pc:sldMk cId="757120007" sldId="690"/>
            <ac:spMk id="5" creationId="{8782BC77-BDA6-4628-A94B-AE730B15A831}"/>
          </ac:spMkLst>
        </pc:spChg>
        <pc:picChg chg="del">
          <ac:chgData name="Remle P. Crowe" userId="52434b29-5683-4490-80db-77507eeb7082" providerId="ADAL" clId="{53B97D31-727F-4FCD-B6C4-818718F9AD5C}" dt="2020-06-25T22:29:47.155" v="620" actId="478"/>
          <ac:picMkLst>
            <pc:docMk/>
            <pc:sldMk cId="757120007" sldId="690"/>
            <ac:picMk id="2" creationId="{3B840747-BC33-419F-8477-BC6A0865F2D0}"/>
          </ac:picMkLst>
        </pc:picChg>
        <pc:picChg chg="add">
          <ac:chgData name="Remle P. Crowe" userId="52434b29-5683-4490-80db-77507eeb7082" providerId="ADAL" clId="{53B97D31-727F-4FCD-B6C4-818718F9AD5C}" dt="2020-06-25T22:29:55.716" v="621"/>
          <ac:picMkLst>
            <pc:docMk/>
            <pc:sldMk cId="757120007" sldId="690"/>
            <ac:picMk id="4" creationId="{6DEBA597-9B37-46FB-BA48-3D50CD4FFCF5}"/>
          </ac:picMkLst>
        </pc:picChg>
        <pc:picChg chg="add">
          <ac:chgData name="Remle P. Crowe" userId="52434b29-5683-4490-80db-77507eeb7082" providerId="ADAL" clId="{53B97D31-727F-4FCD-B6C4-818718F9AD5C}" dt="2020-06-25T22:34:26.518" v="733"/>
          <ac:picMkLst>
            <pc:docMk/>
            <pc:sldMk cId="757120007" sldId="690"/>
            <ac:picMk id="6" creationId="{78252C5E-DB4C-4CAA-ACA5-E40855F6E9D7}"/>
          </ac:picMkLst>
        </pc:picChg>
      </pc:sldChg>
      <pc:sldChg chg="del">
        <pc:chgData name="Remle P. Crowe" userId="52434b29-5683-4490-80db-77507eeb7082" providerId="ADAL" clId="{53B97D31-727F-4FCD-B6C4-818718F9AD5C}" dt="2020-06-25T21:54:06.486" v="94" actId="2696"/>
        <pc:sldMkLst>
          <pc:docMk/>
          <pc:sldMk cId="1336828582" sldId="690"/>
        </pc:sldMkLst>
      </pc:sldChg>
      <pc:sldChg chg="del">
        <pc:chgData name="Remle P. Crowe" userId="52434b29-5683-4490-80db-77507eeb7082" providerId="ADAL" clId="{53B97D31-727F-4FCD-B6C4-818718F9AD5C}" dt="2020-06-25T21:54:10.313" v="97" actId="2696"/>
        <pc:sldMkLst>
          <pc:docMk/>
          <pc:sldMk cId="1856523705" sldId="691"/>
        </pc:sldMkLst>
      </pc:sldChg>
      <pc:sldChg chg="addSp modSp add modAnim">
        <pc:chgData name="Remle P. Crowe" userId="52434b29-5683-4490-80db-77507eeb7082" providerId="ADAL" clId="{53B97D31-727F-4FCD-B6C4-818718F9AD5C}" dt="2020-06-25T22:34:27.805" v="734"/>
        <pc:sldMkLst>
          <pc:docMk/>
          <pc:sldMk cId="3515906796" sldId="691"/>
        </pc:sldMkLst>
        <pc:spChg chg="add mod">
          <ac:chgData name="Remle P. Crowe" userId="52434b29-5683-4490-80db-77507eeb7082" providerId="ADAL" clId="{53B97D31-727F-4FCD-B6C4-818718F9AD5C}" dt="2020-06-25T22:32:03.684" v="700" actId="1036"/>
          <ac:spMkLst>
            <pc:docMk/>
            <pc:sldMk cId="3515906796" sldId="691"/>
            <ac:spMk id="3" creationId="{FBB41F19-E95E-467D-89E6-4A6F092BBAC4}"/>
          </ac:spMkLst>
        </pc:spChg>
        <pc:spChg chg="add mod">
          <ac:chgData name="Remle P. Crowe" userId="52434b29-5683-4490-80db-77507eeb7082" providerId="ADAL" clId="{53B97D31-727F-4FCD-B6C4-818718F9AD5C}" dt="2020-06-25T22:31:54.070" v="684" actId="403"/>
          <ac:spMkLst>
            <pc:docMk/>
            <pc:sldMk cId="3515906796" sldId="691"/>
            <ac:spMk id="7" creationId="{53B3ED28-5E41-49CB-8A2C-F72317ACB902}"/>
          </ac:spMkLst>
        </pc:spChg>
        <pc:spChg chg="add">
          <ac:chgData name="Remle P. Crowe" userId="52434b29-5683-4490-80db-77507eeb7082" providerId="ADAL" clId="{53B97D31-727F-4FCD-B6C4-818718F9AD5C}" dt="2020-06-25T22:34:27.805" v="734"/>
          <ac:spMkLst>
            <pc:docMk/>
            <pc:sldMk cId="3515906796" sldId="691"/>
            <ac:spMk id="8" creationId="{003DFEE1-F78B-47B3-884E-C35172758117}"/>
          </ac:spMkLst>
        </pc:spChg>
        <pc:grpChg chg="add mod">
          <ac:chgData name="Remle P. Crowe" userId="52434b29-5683-4490-80db-77507eeb7082" providerId="ADAL" clId="{53B97D31-727F-4FCD-B6C4-818718F9AD5C}" dt="2020-06-25T22:32:03.684" v="700" actId="1036"/>
          <ac:grpSpMkLst>
            <pc:docMk/>
            <pc:sldMk cId="3515906796" sldId="691"/>
            <ac:grpSpMk id="4" creationId="{58FE9DD1-C289-42C0-B59E-DB33C10AA249}"/>
          </ac:grpSpMkLst>
        </pc:grpChg>
        <pc:picChg chg="add mod">
          <ac:chgData name="Remle P. Crowe" userId="52434b29-5683-4490-80db-77507eeb7082" providerId="ADAL" clId="{53B97D31-727F-4FCD-B6C4-818718F9AD5C}" dt="2020-06-25T22:32:03.684" v="700" actId="1036"/>
          <ac:picMkLst>
            <pc:docMk/>
            <pc:sldMk cId="3515906796" sldId="691"/>
            <ac:picMk id="2" creationId="{818E7272-C89F-413A-BAA9-CEB719A7646F}"/>
          </ac:picMkLst>
        </pc:picChg>
        <pc:picChg chg="add">
          <ac:chgData name="Remle P. Crowe" userId="52434b29-5683-4490-80db-77507eeb7082" providerId="ADAL" clId="{53B97D31-727F-4FCD-B6C4-818718F9AD5C}" dt="2020-06-25T22:34:27.805" v="734"/>
          <ac:picMkLst>
            <pc:docMk/>
            <pc:sldMk cId="3515906796" sldId="691"/>
            <ac:picMk id="9" creationId="{3A504969-B914-487C-8ABC-27B71F9265B2}"/>
          </ac:picMkLst>
        </pc:picChg>
      </pc:sldChg>
      <pc:sldChg chg="addSp modSp add">
        <pc:chgData name="Remle P. Crowe" userId="52434b29-5683-4490-80db-77507eeb7082" providerId="ADAL" clId="{53B97D31-727F-4FCD-B6C4-818718F9AD5C}" dt="2020-06-25T22:34:40.955" v="737"/>
        <pc:sldMkLst>
          <pc:docMk/>
          <pc:sldMk cId="4281850180" sldId="692"/>
        </pc:sldMkLst>
        <pc:spChg chg="add mod">
          <ac:chgData name="Remle P. Crowe" userId="52434b29-5683-4490-80db-77507eeb7082" providerId="ADAL" clId="{53B97D31-727F-4FCD-B6C4-818718F9AD5C}" dt="2020-06-25T22:34:10.809" v="728" actId="20577"/>
          <ac:spMkLst>
            <pc:docMk/>
            <pc:sldMk cId="4281850180" sldId="692"/>
            <ac:spMk id="3" creationId="{9D9C5F42-846A-4471-B5BE-3251CC4B3D35}"/>
          </ac:spMkLst>
        </pc:spChg>
        <pc:spChg chg="add">
          <ac:chgData name="Remle P. Crowe" userId="52434b29-5683-4490-80db-77507eeb7082" providerId="ADAL" clId="{53B97D31-727F-4FCD-B6C4-818718F9AD5C}" dt="2020-06-25T22:34:40.955" v="737"/>
          <ac:spMkLst>
            <pc:docMk/>
            <pc:sldMk cId="4281850180" sldId="692"/>
            <ac:spMk id="4" creationId="{ABBE63E9-24ED-41EE-906D-D1063A2FFED6}"/>
          </ac:spMkLst>
        </pc:spChg>
        <pc:picChg chg="add">
          <ac:chgData name="Remle P. Crowe" userId="52434b29-5683-4490-80db-77507eeb7082" providerId="ADAL" clId="{53B97D31-727F-4FCD-B6C4-818718F9AD5C}" dt="2020-06-25T22:33:56.862" v="712"/>
          <ac:picMkLst>
            <pc:docMk/>
            <pc:sldMk cId="4281850180" sldId="692"/>
            <ac:picMk id="2" creationId="{D3E075E1-0BFE-438A-AAEE-376B68BE9543}"/>
          </ac:picMkLst>
        </pc:picChg>
        <pc:picChg chg="add">
          <ac:chgData name="Remle P. Crowe" userId="52434b29-5683-4490-80db-77507eeb7082" providerId="ADAL" clId="{53B97D31-727F-4FCD-B6C4-818718F9AD5C}" dt="2020-06-25T22:34:40.955" v="737"/>
          <ac:picMkLst>
            <pc:docMk/>
            <pc:sldMk cId="4281850180" sldId="692"/>
            <ac:picMk id="5" creationId="{366FCF6D-1FBE-4E54-B08B-467849677496}"/>
          </ac:picMkLst>
        </pc:picChg>
      </pc:sldChg>
      <pc:sldChg chg="add del">
        <pc:chgData name="Remle P. Crowe" userId="52434b29-5683-4490-80db-77507eeb7082" providerId="ADAL" clId="{53B97D31-727F-4FCD-B6C4-818718F9AD5C}" dt="2020-06-25T22:34:34.416" v="736"/>
        <pc:sldMkLst>
          <pc:docMk/>
          <pc:sldMk cId="1763192926" sldId="693"/>
        </pc:sldMkLst>
      </pc:sldChg>
      <pc:sldChg chg="del">
        <pc:chgData name="Remle P. Crowe" userId="52434b29-5683-4490-80db-77507eeb7082" providerId="ADAL" clId="{53B97D31-727F-4FCD-B6C4-818718F9AD5C}" dt="2020-06-25T21:54:13.654" v="101" actId="2696"/>
        <pc:sldMkLst>
          <pc:docMk/>
          <pc:sldMk cId="2934606749" sldId="695"/>
        </pc:sldMkLst>
      </pc:sldChg>
      <pc:sldChg chg="del">
        <pc:chgData name="Remle P. Crowe" userId="52434b29-5683-4490-80db-77507eeb7082" providerId="ADAL" clId="{53B97D31-727F-4FCD-B6C4-818718F9AD5C}" dt="2020-06-25T21:54:09.331" v="96" actId="2696"/>
        <pc:sldMkLst>
          <pc:docMk/>
          <pc:sldMk cId="2622444694" sldId="696"/>
        </pc:sldMkLst>
      </pc:sldChg>
      <pc:sldChg chg="del">
        <pc:chgData name="Remle P. Crowe" userId="52434b29-5683-4490-80db-77507eeb7082" providerId="ADAL" clId="{53B97D31-727F-4FCD-B6C4-818718F9AD5C}" dt="2020-06-25T21:54:11.122" v="98" actId="2696"/>
        <pc:sldMkLst>
          <pc:docMk/>
          <pc:sldMk cId="2991352791" sldId="697"/>
        </pc:sldMkLst>
      </pc:sldChg>
      <pc:sldChg chg="del">
        <pc:chgData name="Remle P. Crowe" userId="52434b29-5683-4490-80db-77507eeb7082" providerId="ADAL" clId="{53B97D31-727F-4FCD-B6C4-818718F9AD5C}" dt="2020-06-25T21:54:11.950" v="99" actId="2696"/>
        <pc:sldMkLst>
          <pc:docMk/>
          <pc:sldMk cId="2956365382" sldId="698"/>
        </pc:sldMkLst>
      </pc:sldChg>
      <pc:sldChg chg="del">
        <pc:chgData name="Remle P. Crowe" userId="52434b29-5683-4490-80db-77507eeb7082" providerId="ADAL" clId="{53B97D31-727F-4FCD-B6C4-818718F9AD5C}" dt="2020-06-25T21:54:12.761" v="100" actId="2696"/>
        <pc:sldMkLst>
          <pc:docMk/>
          <pc:sldMk cId="3744855874" sldId="699"/>
        </pc:sldMkLst>
      </pc:sldChg>
      <pc:sldChg chg="del">
        <pc:chgData name="Remle P. Crowe" userId="52434b29-5683-4490-80db-77507eeb7082" providerId="ADAL" clId="{53B97D31-727F-4FCD-B6C4-818718F9AD5C}" dt="2020-06-25T21:54:04.046" v="91" actId="2696"/>
        <pc:sldMkLst>
          <pc:docMk/>
          <pc:sldMk cId="431888752" sldId="700"/>
        </pc:sldMkLst>
      </pc:sldChg>
      <pc:sldChg chg="del">
        <pc:chgData name="Remle P. Crowe" userId="52434b29-5683-4490-80db-77507eeb7082" providerId="ADAL" clId="{53B97D31-727F-4FCD-B6C4-818718F9AD5C}" dt="2020-06-25T22:13:08.827" v="259" actId="2696"/>
        <pc:sldMkLst>
          <pc:docMk/>
          <pc:sldMk cId="2792870008" sldId="701"/>
        </pc:sldMkLst>
      </pc:sldChg>
      <pc:sldChg chg="del">
        <pc:chgData name="Remle P. Crowe" userId="52434b29-5683-4490-80db-77507eeb7082" providerId="ADAL" clId="{53B97D31-727F-4FCD-B6C4-818718F9AD5C}" dt="2020-06-25T21:54:15.379" v="104" actId="2696"/>
        <pc:sldMkLst>
          <pc:docMk/>
          <pc:sldMk cId="2597562912" sldId="702"/>
        </pc:sldMkLst>
      </pc:sldChg>
      <pc:sldChg chg="del">
        <pc:chgData name="Remle P. Crowe" userId="52434b29-5683-4490-80db-77507eeb7082" providerId="ADAL" clId="{53B97D31-727F-4FCD-B6C4-818718F9AD5C}" dt="2020-06-25T21:54:51.107" v="116" actId="2696"/>
        <pc:sldMkLst>
          <pc:docMk/>
          <pc:sldMk cId="1229799802" sldId="703"/>
        </pc:sldMkLst>
      </pc:sldChg>
      <pc:sldChg chg="del">
        <pc:chgData name="Remle P. Crowe" userId="52434b29-5683-4490-80db-77507eeb7082" providerId="ADAL" clId="{53B97D31-727F-4FCD-B6C4-818718F9AD5C}" dt="2020-06-25T21:54:18.604" v="105" actId="2696"/>
        <pc:sldMkLst>
          <pc:docMk/>
          <pc:sldMk cId="11343844" sldId="704"/>
        </pc:sldMkLst>
      </pc:sldChg>
      <pc:sldChg chg="del">
        <pc:chgData name="Remle P. Crowe" userId="52434b29-5683-4490-80db-77507eeb7082" providerId="ADAL" clId="{53B97D31-727F-4FCD-B6C4-818718F9AD5C}" dt="2020-06-25T21:54:20.444" v="107" actId="2696"/>
        <pc:sldMkLst>
          <pc:docMk/>
          <pc:sldMk cId="1631031491" sldId="705"/>
        </pc:sldMkLst>
      </pc:sldChg>
      <pc:sldChg chg="del">
        <pc:chgData name="Remle P. Crowe" userId="52434b29-5683-4490-80db-77507eeb7082" providerId="ADAL" clId="{53B97D31-727F-4FCD-B6C4-818718F9AD5C}" dt="2020-06-25T21:54:19.511" v="106" actId="2696"/>
        <pc:sldMkLst>
          <pc:docMk/>
          <pc:sldMk cId="3646152399" sldId="706"/>
        </pc:sldMkLst>
      </pc:sldChg>
      <pc:sldChg chg="del">
        <pc:chgData name="Remle P. Crowe" userId="52434b29-5683-4490-80db-77507eeb7082" providerId="ADAL" clId="{53B97D31-727F-4FCD-B6C4-818718F9AD5C}" dt="2020-06-25T21:54:36.657" v="111" actId="2696"/>
        <pc:sldMkLst>
          <pc:docMk/>
          <pc:sldMk cId="3578217955" sldId="707"/>
        </pc:sldMkLst>
      </pc:sldChg>
      <pc:sldChg chg="del">
        <pc:chgData name="Remle P. Crowe" userId="52434b29-5683-4490-80db-77507eeb7082" providerId="ADAL" clId="{53B97D31-727F-4FCD-B6C4-818718F9AD5C}" dt="2020-06-25T21:54:54.225" v="117" actId="2696"/>
        <pc:sldMkLst>
          <pc:docMk/>
          <pc:sldMk cId="3214007429" sldId="708"/>
        </pc:sldMkLst>
      </pc:sldChg>
      <pc:sldChg chg="del">
        <pc:chgData name="Remle P. Crowe" userId="52434b29-5683-4490-80db-77507eeb7082" providerId="ADAL" clId="{53B97D31-727F-4FCD-B6C4-818718F9AD5C}" dt="2020-06-25T21:54:05.636" v="93" actId="2696"/>
        <pc:sldMkLst>
          <pc:docMk/>
          <pc:sldMk cId="206963327" sldId="709"/>
        </pc:sldMkLst>
      </pc:sldChg>
      <pc:sldMasterChg chg="addSp delSp modSp delSldLayout">
        <pc:chgData name="Remle P. Crowe" userId="52434b29-5683-4490-80db-77507eeb7082" providerId="ADAL" clId="{53B97D31-727F-4FCD-B6C4-818718F9AD5C}" dt="2020-06-25T22:36:24.561" v="741" actId="1076"/>
        <pc:sldMasterMkLst>
          <pc:docMk/>
          <pc:sldMasterMk cId="4011857872" sldId="2147483648"/>
        </pc:sldMasterMkLst>
        <pc:picChg chg="add mod">
          <ac:chgData name="Remle P. Crowe" userId="52434b29-5683-4490-80db-77507eeb7082" providerId="ADAL" clId="{53B97D31-727F-4FCD-B6C4-818718F9AD5C}" dt="2020-06-25T22:36:24.561" v="741" actId="1076"/>
          <ac:picMkLst>
            <pc:docMk/>
            <pc:sldMasterMk cId="4011857872" sldId="2147483648"/>
            <ac:picMk id="5" creationId="{0AFDA3F1-4A4B-451A-85CF-4F07EC799B34}"/>
          </ac:picMkLst>
        </pc:picChg>
        <pc:picChg chg="del">
          <ac:chgData name="Remle P. Crowe" userId="52434b29-5683-4490-80db-77507eeb7082" providerId="ADAL" clId="{53B97D31-727F-4FCD-B6C4-818718F9AD5C}" dt="2020-06-25T22:00:31.995" v="196" actId="478"/>
          <ac:picMkLst>
            <pc:docMk/>
            <pc:sldMasterMk cId="4011857872" sldId="2147483648"/>
            <ac:picMk id="10" creationId="{91778C5F-D62C-4FBA-9094-E3E2489C0F62}"/>
          </ac:picMkLst>
        </pc:picChg>
        <pc:sldLayoutChg chg="del">
          <pc:chgData name="Remle P. Crowe" userId="52434b29-5683-4490-80db-77507eeb7082" providerId="ADAL" clId="{53B97D31-727F-4FCD-B6C4-818718F9AD5C}" dt="2020-06-25T21:54:14.527" v="103" actId="2696"/>
          <pc:sldLayoutMkLst>
            <pc:docMk/>
            <pc:sldMasterMk cId="4011857872" sldId="2147483648"/>
            <pc:sldLayoutMk cId="3264890044" sldId="2147483672"/>
          </pc:sldLayoutMkLst>
        </pc:sldLayoutChg>
      </pc:sldMasterChg>
      <pc:sldMasterChg chg="delSldLayout modSldLayout">
        <pc:chgData name="Remle P. Crowe" userId="52434b29-5683-4490-80db-77507eeb7082" providerId="ADAL" clId="{53B97D31-727F-4FCD-B6C4-818718F9AD5C}" dt="2020-06-25T21:55:55.276" v="118"/>
        <pc:sldMasterMkLst>
          <pc:docMk/>
          <pc:sldMasterMk cId="3461805020" sldId="2147483658"/>
        </pc:sldMasterMkLst>
        <pc:sldLayoutChg chg="delSp">
          <pc:chgData name="Remle P. Crowe" userId="52434b29-5683-4490-80db-77507eeb7082" providerId="ADAL" clId="{53B97D31-727F-4FCD-B6C4-818718F9AD5C}" dt="2020-06-25T21:55:55.276" v="118"/>
          <pc:sldLayoutMkLst>
            <pc:docMk/>
            <pc:sldMasterMk cId="3461805020" sldId="2147483658"/>
            <pc:sldLayoutMk cId="2239036613" sldId="2147483661"/>
          </pc:sldLayoutMkLst>
          <pc:picChg chg="del">
            <ac:chgData name="Remle P. Crowe" userId="52434b29-5683-4490-80db-77507eeb7082" providerId="ADAL" clId="{53B97D31-727F-4FCD-B6C4-818718F9AD5C}" dt="2020-06-25T21:55:55.276" v="118"/>
            <ac:picMkLst>
              <pc:docMk/>
              <pc:sldMasterMk cId="3461805020" sldId="2147483658"/>
              <pc:sldLayoutMk cId="2239036613" sldId="2147483661"/>
              <ac:picMk id="5" creationId="{00000000-0000-0000-0000-000000000000}"/>
            </ac:picMkLst>
          </pc:picChg>
        </pc:sldLayoutChg>
        <pc:sldLayoutChg chg="del">
          <pc:chgData name="Remle P. Crowe" userId="52434b29-5683-4490-80db-77507eeb7082" providerId="ADAL" clId="{53B97D31-727F-4FCD-B6C4-818718F9AD5C}" dt="2020-06-25T21:53:11.879" v="68" actId="2696"/>
          <pc:sldLayoutMkLst>
            <pc:docMk/>
            <pc:sldMasterMk cId="3461805020" sldId="2147483658"/>
            <pc:sldLayoutMk cId="2958933617" sldId="2147483662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Morning</a:t>
            </a:r>
            <a:r>
              <a:rPr lang="en-US" sz="2400" baseline="0" dirty="0"/>
              <a:t> Commute to Work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Sheet1!$A$2:$A$13</c:f>
              <c:numCache>
                <c:formatCode>m/d;@</c:formatCode>
                <c:ptCount val="12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</c:v>
                </c:pt>
                <c:pt idx="1">
                  <c:v>22</c:v>
                </c:pt>
                <c:pt idx="2">
                  <c:v>18</c:v>
                </c:pt>
                <c:pt idx="3">
                  <c:v>23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17</c:v>
                </c:pt>
                <c:pt idx="8">
                  <c:v>21</c:v>
                </c:pt>
                <c:pt idx="9">
                  <c:v>22</c:v>
                </c:pt>
                <c:pt idx="10">
                  <c:v>30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FA-4ABC-906D-1B26A290B8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m/d;@</c:formatCode>
                <c:ptCount val="12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FA-4ABC-906D-1B26A290B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786456"/>
        <c:axId val="981779240"/>
      </c:lineChart>
      <c:dateAx>
        <c:axId val="981786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47087166017367843"/>
              <c:y val="0.903134904930038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779240"/>
        <c:crosses val="autoZero"/>
        <c:auto val="1"/>
        <c:lblOffset val="100"/>
        <c:baseTimeUnit val="days"/>
      </c:dateAx>
      <c:valAx>
        <c:axId val="98177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ROSC Rate</a:t>
                </a:r>
              </a:p>
            </c:rich>
          </c:tx>
          <c:layout>
            <c:manualLayout>
              <c:xMode val="edge"/>
              <c:yMode val="edge"/>
              <c:x val="0"/>
              <c:y val="0.33003248047830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905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78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Morning</a:t>
            </a:r>
            <a:r>
              <a:rPr lang="en-US" sz="2400" baseline="0" dirty="0"/>
              <a:t> Commute to Work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Sheet1!$A$2:$A$13</c:f>
              <c:numCache>
                <c:formatCode>m/d;@</c:formatCode>
                <c:ptCount val="12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20</c:v>
                </c:pt>
                <c:pt idx="1">
                  <c:v>22</c:v>
                </c:pt>
                <c:pt idx="2">
                  <c:v>18</c:v>
                </c:pt>
                <c:pt idx="3">
                  <c:v>23</c:v>
                </c:pt>
                <c:pt idx="4">
                  <c:v>28</c:v>
                </c:pt>
                <c:pt idx="5">
                  <c:v>24</c:v>
                </c:pt>
                <c:pt idx="6">
                  <c:v>25</c:v>
                </c:pt>
                <c:pt idx="7">
                  <c:v>17</c:v>
                </c:pt>
                <c:pt idx="8">
                  <c:v>21</c:v>
                </c:pt>
                <c:pt idx="9">
                  <c:v>22</c:v>
                </c:pt>
                <c:pt idx="10">
                  <c:v>30</c:v>
                </c:pt>
                <c:pt idx="1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C9-4093-B2D5-9433E31BC7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3810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Sheet1!$A$2:$A$13</c:f>
              <c:numCache>
                <c:formatCode>m/d;@</c:formatCode>
                <c:ptCount val="12"/>
                <c:pt idx="0">
                  <c:v>43556</c:v>
                </c:pt>
                <c:pt idx="1">
                  <c:v>43557</c:v>
                </c:pt>
                <c:pt idx="2">
                  <c:v>43558</c:v>
                </c:pt>
                <c:pt idx="3">
                  <c:v>43559</c:v>
                </c:pt>
                <c:pt idx="4">
                  <c:v>43560</c:v>
                </c:pt>
                <c:pt idx="5">
                  <c:v>43561</c:v>
                </c:pt>
                <c:pt idx="6">
                  <c:v>43562</c:v>
                </c:pt>
                <c:pt idx="7">
                  <c:v>43563</c:v>
                </c:pt>
                <c:pt idx="8">
                  <c:v>43564</c:v>
                </c:pt>
                <c:pt idx="9">
                  <c:v>43565</c:v>
                </c:pt>
                <c:pt idx="10">
                  <c:v>43566</c:v>
                </c:pt>
                <c:pt idx="11">
                  <c:v>43567</c:v>
                </c:pt>
              </c:numCache>
            </c:num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22</c:v>
                </c:pt>
                <c:pt idx="1">
                  <c:v>22</c:v>
                </c:pt>
                <c:pt idx="2">
                  <c:v>22</c:v>
                </c:pt>
                <c:pt idx="3">
                  <c:v>22</c:v>
                </c:pt>
                <c:pt idx="4">
                  <c:v>22</c:v>
                </c:pt>
                <c:pt idx="5">
                  <c:v>22</c:v>
                </c:pt>
                <c:pt idx="6">
                  <c:v>22</c:v>
                </c:pt>
                <c:pt idx="7">
                  <c:v>22</c:v>
                </c:pt>
                <c:pt idx="8">
                  <c:v>22</c:v>
                </c:pt>
                <c:pt idx="9">
                  <c:v>22</c:v>
                </c:pt>
                <c:pt idx="10">
                  <c:v>22</c:v>
                </c:pt>
                <c:pt idx="11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4C9-4093-B2D5-9433E31BC7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786456"/>
        <c:axId val="981779240"/>
      </c:lineChart>
      <c:dateAx>
        <c:axId val="981786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Time</a:t>
                </a:r>
              </a:p>
            </c:rich>
          </c:tx>
          <c:layout>
            <c:manualLayout>
              <c:xMode val="edge"/>
              <c:yMode val="edge"/>
              <c:x val="0.49440898156649127"/>
              <c:y val="0.9297212541301073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one"/>
        <c:spPr>
          <a:noFill/>
          <a:ln w="19050" cap="flat" cmpd="sng" algn="ctr">
            <a:solidFill>
              <a:schemeClr val="accen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779240"/>
        <c:crosses val="autoZero"/>
        <c:auto val="1"/>
        <c:lblOffset val="100"/>
        <c:baseTimeUnit val="days"/>
      </c:dateAx>
      <c:valAx>
        <c:axId val="981779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ROSC Rate</a:t>
                </a:r>
              </a:p>
            </c:rich>
          </c:tx>
          <c:layout>
            <c:manualLayout>
              <c:xMode val="edge"/>
              <c:yMode val="edge"/>
              <c:x val="0"/>
              <c:y val="0.330032480478305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19050"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1786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C9975-8B66-4137-B621-FFE48EAF9AF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245F454-8DD8-4F39-BB6C-99F879C5E013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8CA5EB56-D205-4B38-B522-47F5E931A89C}" type="parTrans" cxnId="{18825AC0-FF28-4168-8300-F2AD63195F71}">
      <dgm:prSet/>
      <dgm:spPr/>
      <dgm:t>
        <a:bodyPr/>
        <a:lstStyle/>
        <a:p>
          <a:endParaRPr lang="en-US"/>
        </a:p>
      </dgm:t>
    </dgm:pt>
    <dgm:pt modelId="{B8EE9D33-8021-414F-B805-0DE0C2FDC220}" type="sibTrans" cxnId="{18825AC0-FF28-4168-8300-F2AD63195F71}">
      <dgm:prSet/>
      <dgm:spPr/>
      <dgm:t>
        <a:bodyPr/>
        <a:lstStyle/>
        <a:p>
          <a:endParaRPr lang="en-US"/>
        </a:p>
      </dgm:t>
    </dgm:pt>
    <dgm:pt modelId="{F25A65FB-5CA2-415A-BF17-BA934A3F623D}">
      <dgm:prSet phldrT="[Text]"/>
      <dgm:spPr/>
      <dgm:t>
        <a:bodyPr/>
        <a:lstStyle/>
        <a:p>
          <a:r>
            <a:rPr lang="en-US" dirty="0"/>
            <a:t>Do</a:t>
          </a:r>
        </a:p>
      </dgm:t>
    </dgm:pt>
    <dgm:pt modelId="{23E46ECD-B743-4C72-914B-4044BDEE3C03}" type="parTrans" cxnId="{E2C68F46-F1B6-49DD-BF70-D32E237B0D75}">
      <dgm:prSet/>
      <dgm:spPr/>
      <dgm:t>
        <a:bodyPr/>
        <a:lstStyle/>
        <a:p>
          <a:endParaRPr lang="en-US"/>
        </a:p>
      </dgm:t>
    </dgm:pt>
    <dgm:pt modelId="{058DE5AD-26AA-4648-9AA9-D4750E7C1B49}" type="sibTrans" cxnId="{E2C68F46-F1B6-49DD-BF70-D32E237B0D75}">
      <dgm:prSet/>
      <dgm:spPr/>
      <dgm:t>
        <a:bodyPr/>
        <a:lstStyle/>
        <a:p>
          <a:endParaRPr lang="en-US"/>
        </a:p>
      </dgm:t>
    </dgm:pt>
    <dgm:pt modelId="{23802B94-BD93-4831-8B23-A356FDDDFB8B}">
      <dgm:prSet phldrT="[Text]"/>
      <dgm:spPr/>
      <dgm:t>
        <a:bodyPr/>
        <a:lstStyle/>
        <a:p>
          <a:r>
            <a:rPr lang="en-US" dirty="0"/>
            <a:t>Study</a:t>
          </a:r>
        </a:p>
      </dgm:t>
    </dgm:pt>
    <dgm:pt modelId="{AC7EF7F5-6787-417C-8355-DD16C3A015D5}" type="parTrans" cxnId="{E55E4942-3166-4D83-BF2A-C56294712D76}">
      <dgm:prSet/>
      <dgm:spPr/>
      <dgm:t>
        <a:bodyPr/>
        <a:lstStyle/>
        <a:p>
          <a:endParaRPr lang="en-US"/>
        </a:p>
      </dgm:t>
    </dgm:pt>
    <dgm:pt modelId="{D3C7C334-B47D-4F84-BB39-40180328EAE0}" type="sibTrans" cxnId="{E55E4942-3166-4D83-BF2A-C56294712D76}">
      <dgm:prSet/>
      <dgm:spPr/>
      <dgm:t>
        <a:bodyPr/>
        <a:lstStyle/>
        <a:p>
          <a:endParaRPr lang="en-US"/>
        </a:p>
      </dgm:t>
    </dgm:pt>
    <dgm:pt modelId="{7D962D75-A690-4003-82B2-5372D467A235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F855942F-257F-453B-A6F8-743B50C5481B}" type="parTrans" cxnId="{3CDEBF62-40C4-4053-AFA7-777D3D7451F5}">
      <dgm:prSet/>
      <dgm:spPr/>
      <dgm:t>
        <a:bodyPr/>
        <a:lstStyle/>
        <a:p>
          <a:endParaRPr lang="en-US"/>
        </a:p>
      </dgm:t>
    </dgm:pt>
    <dgm:pt modelId="{89D216C1-07A9-4284-98F1-5733E4F9D7FA}" type="sibTrans" cxnId="{3CDEBF62-40C4-4053-AFA7-777D3D7451F5}">
      <dgm:prSet/>
      <dgm:spPr/>
      <dgm:t>
        <a:bodyPr/>
        <a:lstStyle/>
        <a:p>
          <a:endParaRPr lang="en-US"/>
        </a:p>
      </dgm:t>
    </dgm:pt>
    <dgm:pt modelId="{14ACA0A4-C637-4BAA-9E52-78A7D76C942D}" type="pres">
      <dgm:prSet presAssocID="{4F9C9975-8B66-4137-B621-FFE48EAF9AFC}" presName="compositeShape" presStyleCnt="0">
        <dgm:presLayoutVars>
          <dgm:chMax val="7"/>
          <dgm:dir/>
          <dgm:resizeHandles val="exact"/>
        </dgm:presLayoutVars>
      </dgm:prSet>
      <dgm:spPr/>
    </dgm:pt>
    <dgm:pt modelId="{332E13C4-1D49-4F12-A40E-1BA55BC8CE19}" type="pres">
      <dgm:prSet presAssocID="{4F9C9975-8B66-4137-B621-FFE48EAF9AFC}" presName="wedge1" presStyleLbl="node1" presStyleIdx="0" presStyleCnt="4"/>
      <dgm:spPr/>
    </dgm:pt>
    <dgm:pt modelId="{6D5D467A-C31D-4246-B295-2A19637A6C02}" type="pres">
      <dgm:prSet presAssocID="{4F9C9975-8B66-4137-B621-FFE48EAF9AFC}" presName="dummy1a" presStyleCnt="0"/>
      <dgm:spPr/>
    </dgm:pt>
    <dgm:pt modelId="{FAF618EC-CF3D-41C6-9808-22A822EFD776}" type="pres">
      <dgm:prSet presAssocID="{4F9C9975-8B66-4137-B621-FFE48EAF9AFC}" presName="dummy1b" presStyleCnt="0"/>
      <dgm:spPr/>
    </dgm:pt>
    <dgm:pt modelId="{BE86BC66-AE23-4BD0-8315-ACBB52FA6E1A}" type="pres">
      <dgm:prSet presAssocID="{4F9C9975-8B66-4137-B621-FFE48EAF9AF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C0B967-FE1E-44F1-95EF-5CB0FE8174C8}" type="pres">
      <dgm:prSet presAssocID="{4F9C9975-8B66-4137-B621-FFE48EAF9AFC}" presName="wedge2" presStyleLbl="node1" presStyleIdx="1" presStyleCnt="4"/>
      <dgm:spPr/>
    </dgm:pt>
    <dgm:pt modelId="{D7745BF1-2546-4F92-92DD-795B82AC5153}" type="pres">
      <dgm:prSet presAssocID="{4F9C9975-8B66-4137-B621-FFE48EAF9AFC}" presName="dummy2a" presStyleCnt="0"/>
      <dgm:spPr/>
    </dgm:pt>
    <dgm:pt modelId="{4ABA8330-D0DF-4D5F-9A0A-58B940483A00}" type="pres">
      <dgm:prSet presAssocID="{4F9C9975-8B66-4137-B621-FFE48EAF9AFC}" presName="dummy2b" presStyleCnt="0"/>
      <dgm:spPr/>
    </dgm:pt>
    <dgm:pt modelId="{E75F3AA8-EAAD-45CF-9937-42ABF40F9AF5}" type="pres">
      <dgm:prSet presAssocID="{4F9C9975-8B66-4137-B621-FFE48EAF9AF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0A8582-3EB4-426C-8B26-8707C8AADDE1}" type="pres">
      <dgm:prSet presAssocID="{4F9C9975-8B66-4137-B621-FFE48EAF9AFC}" presName="wedge3" presStyleLbl="node1" presStyleIdx="2" presStyleCnt="4"/>
      <dgm:spPr/>
    </dgm:pt>
    <dgm:pt modelId="{A2B00136-71E0-4008-A0E8-B24C4F9037BB}" type="pres">
      <dgm:prSet presAssocID="{4F9C9975-8B66-4137-B621-FFE48EAF9AFC}" presName="dummy3a" presStyleCnt="0"/>
      <dgm:spPr/>
    </dgm:pt>
    <dgm:pt modelId="{991058F2-B4B1-4699-B587-65A7EE22BF7A}" type="pres">
      <dgm:prSet presAssocID="{4F9C9975-8B66-4137-B621-FFE48EAF9AFC}" presName="dummy3b" presStyleCnt="0"/>
      <dgm:spPr/>
    </dgm:pt>
    <dgm:pt modelId="{098AEA42-BF0F-40CE-AC01-AFCDE370D7F1}" type="pres">
      <dgm:prSet presAssocID="{4F9C9975-8B66-4137-B621-FFE48EAF9AF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AB5A7F-ABA0-439A-960C-0E731B02C7A3}" type="pres">
      <dgm:prSet presAssocID="{4F9C9975-8B66-4137-B621-FFE48EAF9AFC}" presName="wedge4" presStyleLbl="node1" presStyleIdx="3" presStyleCnt="4"/>
      <dgm:spPr/>
    </dgm:pt>
    <dgm:pt modelId="{FDFD4AF0-2A9A-4BC7-A160-B8C352B0AE48}" type="pres">
      <dgm:prSet presAssocID="{4F9C9975-8B66-4137-B621-FFE48EAF9AFC}" presName="dummy4a" presStyleCnt="0"/>
      <dgm:spPr/>
    </dgm:pt>
    <dgm:pt modelId="{AD17B130-E887-47B4-9965-A18AC9845ACD}" type="pres">
      <dgm:prSet presAssocID="{4F9C9975-8B66-4137-B621-FFE48EAF9AFC}" presName="dummy4b" presStyleCnt="0"/>
      <dgm:spPr/>
    </dgm:pt>
    <dgm:pt modelId="{B2662AB4-933D-42CD-A8AE-C9B2F61414CB}" type="pres">
      <dgm:prSet presAssocID="{4F9C9975-8B66-4137-B621-FFE48EAF9AF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412F446-1979-4E76-8138-A74CCC0E6C17}" type="pres">
      <dgm:prSet presAssocID="{B8EE9D33-8021-414F-B805-0DE0C2FDC220}" presName="arrowWedge1" presStyleLbl="fgSibTrans2D1" presStyleIdx="0" presStyleCnt="4"/>
      <dgm:spPr/>
    </dgm:pt>
    <dgm:pt modelId="{3B59E424-50B2-40B4-8D25-DDFC79D8CE3A}" type="pres">
      <dgm:prSet presAssocID="{058DE5AD-26AA-4648-9AA9-D4750E7C1B49}" presName="arrowWedge2" presStyleLbl="fgSibTrans2D1" presStyleIdx="1" presStyleCnt="4"/>
      <dgm:spPr/>
    </dgm:pt>
    <dgm:pt modelId="{9035F2D4-F6BB-4F6E-9CFE-BFF4094AEFCB}" type="pres">
      <dgm:prSet presAssocID="{D3C7C334-B47D-4F84-BB39-40180328EAE0}" presName="arrowWedge3" presStyleLbl="fgSibTrans2D1" presStyleIdx="2" presStyleCnt="4"/>
      <dgm:spPr/>
    </dgm:pt>
    <dgm:pt modelId="{56BBAED8-F807-43E5-A925-B48D683E2764}" type="pres">
      <dgm:prSet presAssocID="{89D216C1-07A9-4284-98F1-5733E4F9D7FA}" presName="arrowWedge4" presStyleLbl="fgSibTrans2D1" presStyleIdx="3" presStyleCnt="4"/>
      <dgm:spPr/>
    </dgm:pt>
  </dgm:ptLst>
  <dgm:cxnLst>
    <dgm:cxn modelId="{9D125610-29C5-4085-949A-F12C68A6F7DA}" type="presOf" srcId="{7D962D75-A690-4003-82B2-5372D467A235}" destId="{91AB5A7F-ABA0-439A-960C-0E731B02C7A3}" srcOrd="0" destOrd="0" presId="urn:microsoft.com/office/officeart/2005/8/layout/cycle8"/>
    <dgm:cxn modelId="{C253A026-2ABD-42B3-8B66-9B5220C43E28}" type="presOf" srcId="{F25A65FB-5CA2-415A-BF17-BA934A3F623D}" destId="{3AC0B967-FE1E-44F1-95EF-5CB0FE8174C8}" srcOrd="0" destOrd="0" presId="urn:microsoft.com/office/officeart/2005/8/layout/cycle8"/>
    <dgm:cxn modelId="{EDA16C3E-C028-4923-9FB0-F91868C55C82}" type="presOf" srcId="{4245F454-8DD8-4F39-BB6C-99F879C5E013}" destId="{332E13C4-1D49-4F12-A40E-1BA55BC8CE19}" srcOrd="0" destOrd="0" presId="urn:microsoft.com/office/officeart/2005/8/layout/cycle8"/>
    <dgm:cxn modelId="{E55E4942-3166-4D83-BF2A-C56294712D76}" srcId="{4F9C9975-8B66-4137-B621-FFE48EAF9AFC}" destId="{23802B94-BD93-4831-8B23-A356FDDDFB8B}" srcOrd="2" destOrd="0" parTransId="{AC7EF7F5-6787-417C-8355-DD16C3A015D5}" sibTransId="{D3C7C334-B47D-4F84-BB39-40180328EAE0}"/>
    <dgm:cxn modelId="{3CDEBF62-40C4-4053-AFA7-777D3D7451F5}" srcId="{4F9C9975-8B66-4137-B621-FFE48EAF9AFC}" destId="{7D962D75-A690-4003-82B2-5372D467A235}" srcOrd="3" destOrd="0" parTransId="{F855942F-257F-453B-A6F8-743B50C5481B}" sibTransId="{89D216C1-07A9-4284-98F1-5733E4F9D7FA}"/>
    <dgm:cxn modelId="{E2C68F46-F1B6-49DD-BF70-D32E237B0D75}" srcId="{4F9C9975-8B66-4137-B621-FFE48EAF9AFC}" destId="{F25A65FB-5CA2-415A-BF17-BA934A3F623D}" srcOrd="1" destOrd="0" parTransId="{23E46ECD-B743-4C72-914B-4044BDEE3C03}" sibTransId="{058DE5AD-26AA-4648-9AA9-D4750E7C1B49}"/>
    <dgm:cxn modelId="{A6282185-7761-4958-AED5-C0400D0F20CD}" type="presOf" srcId="{23802B94-BD93-4831-8B23-A356FDDDFB8B}" destId="{D20A8582-3EB4-426C-8B26-8707C8AADDE1}" srcOrd="0" destOrd="0" presId="urn:microsoft.com/office/officeart/2005/8/layout/cycle8"/>
    <dgm:cxn modelId="{AFE7AA86-ED67-4D31-A2C6-29BA621F1A82}" type="presOf" srcId="{23802B94-BD93-4831-8B23-A356FDDDFB8B}" destId="{098AEA42-BF0F-40CE-AC01-AFCDE370D7F1}" srcOrd="1" destOrd="0" presId="urn:microsoft.com/office/officeart/2005/8/layout/cycle8"/>
    <dgm:cxn modelId="{3A64FBA2-2793-4312-88F3-17AEF865E329}" type="presOf" srcId="{F25A65FB-5CA2-415A-BF17-BA934A3F623D}" destId="{E75F3AA8-EAAD-45CF-9937-42ABF40F9AF5}" srcOrd="1" destOrd="0" presId="urn:microsoft.com/office/officeart/2005/8/layout/cycle8"/>
    <dgm:cxn modelId="{6C33E2A9-6A43-443F-9EA2-B2F79BB4E322}" type="presOf" srcId="{4F9C9975-8B66-4137-B621-FFE48EAF9AFC}" destId="{14ACA0A4-C637-4BAA-9E52-78A7D76C942D}" srcOrd="0" destOrd="0" presId="urn:microsoft.com/office/officeart/2005/8/layout/cycle8"/>
    <dgm:cxn modelId="{581A5FBF-04C5-4A79-AECA-0EC9974B6342}" type="presOf" srcId="{7D962D75-A690-4003-82B2-5372D467A235}" destId="{B2662AB4-933D-42CD-A8AE-C9B2F61414CB}" srcOrd="1" destOrd="0" presId="urn:microsoft.com/office/officeart/2005/8/layout/cycle8"/>
    <dgm:cxn modelId="{18825AC0-FF28-4168-8300-F2AD63195F71}" srcId="{4F9C9975-8B66-4137-B621-FFE48EAF9AFC}" destId="{4245F454-8DD8-4F39-BB6C-99F879C5E013}" srcOrd="0" destOrd="0" parTransId="{8CA5EB56-D205-4B38-B522-47F5E931A89C}" sibTransId="{B8EE9D33-8021-414F-B805-0DE0C2FDC220}"/>
    <dgm:cxn modelId="{A877BFC1-0C02-4071-90A6-856B35D480B8}" type="presOf" srcId="{4245F454-8DD8-4F39-BB6C-99F879C5E013}" destId="{BE86BC66-AE23-4BD0-8315-ACBB52FA6E1A}" srcOrd="1" destOrd="0" presId="urn:microsoft.com/office/officeart/2005/8/layout/cycle8"/>
    <dgm:cxn modelId="{0F00562B-83AF-48A8-B95F-668BB9C38CA3}" type="presParOf" srcId="{14ACA0A4-C637-4BAA-9E52-78A7D76C942D}" destId="{332E13C4-1D49-4F12-A40E-1BA55BC8CE19}" srcOrd="0" destOrd="0" presId="urn:microsoft.com/office/officeart/2005/8/layout/cycle8"/>
    <dgm:cxn modelId="{B2B951E0-DD75-4157-A5D3-8BDAE6DF42AD}" type="presParOf" srcId="{14ACA0A4-C637-4BAA-9E52-78A7D76C942D}" destId="{6D5D467A-C31D-4246-B295-2A19637A6C02}" srcOrd="1" destOrd="0" presId="urn:microsoft.com/office/officeart/2005/8/layout/cycle8"/>
    <dgm:cxn modelId="{873DF00F-11B3-4780-9D5E-1315C98B422F}" type="presParOf" srcId="{14ACA0A4-C637-4BAA-9E52-78A7D76C942D}" destId="{FAF618EC-CF3D-41C6-9808-22A822EFD776}" srcOrd="2" destOrd="0" presId="urn:microsoft.com/office/officeart/2005/8/layout/cycle8"/>
    <dgm:cxn modelId="{FD02275F-62BF-4E33-BFB9-7BCA9A529C8B}" type="presParOf" srcId="{14ACA0A4-C637-4BAA-9E52-78A7D76C942D}" destId="{BE86BC66-AE23-4BD0-8315-ACBB52FA6E1A}" srcOrd="3" destOrd="0" presId="urn:microsoft.com/office/officeart/2005/8/layout/cycle8"/>
    <dgm:cxn modelId="{5CD2CC9E-B11A-44AE-B146-F655F0979DE6}" type="presParOf" srcId="{14ACA0A4-C637-4BAA-9E52-78A7D76C942D}" destId="{3AC0B967-FE1E-44F1-95EF-5CB0FE8174C8}" srcOrd="4" destOrd="0" presId="urn:microsoft.com/office/officeart/2005/8/layout/cycle8"/>
    <dgm:cxn modelId="{1F38DE01-4859-409E-A58E-623E3C3AB8A5}" type="presParOf" srcId="{14ACA0A4-C637-4BAA-9E52-78A7D76C942D}" destId="{D7745BF1-2546-4F92-92DD-795B82AC5153}" srcOrd="5" destOrd="0" presId="urn:microsoft.com/office/officeart/2005/8/layout/cycle8"/>
    <dgm:cxn modelId="{DA9B9FE8-B8FF-449E-8DB9-A3002DE20043}" type="presParOf" srcId="{14ACA0A4-C637-4BAA-9E52-78A7D76C942D}" destId="{4ABA8330-D0DF-4D5F-9A0A-58B940483A00}" srcOrd="6" destOrd="0" presId="urn:microsoft.com/office/officeart/2005/8/layout/cycle8"/>
    <dgm:cxn modelId="{89A54E8C-6172-4852-8D35-AD5D58E2FB7E}" type="presParOf" srcId="{14ACA0A4-C637-4BAA-9E52-78A7D76C942D}" destId="{E75F3AA8-EAAD-45CF-9937-42ABF40F9AF5}" srcOrd="7" destOrd="0" presId="urn:microsoft.com/office/officeart/2005/8/layout/cycle8"/>
    <dgm:cxn modelId="{657B12D4-A9C3-429D-9B7A-18530321E327}" type="presParOf" srcId="{14ACA0A4-C637-4BAA-9E52-78A7D76C942D}" destId="{D20A8582-3EB4-426C-8B26-8707C8AADDE1}" srcOrd="8" destOrd="0" presId="urn:microsoft.com/office/officeart/2005/8/layout/cycle8"/>
    <dgm:cxn modelId="{E4D73B9A-C246-4ECF-BE34-9CAB89AE3946}" type="presParOf" srcId="{14ACA0A4-C637-4BAA-9E52-78A7D76C942D}" destId="{A2B00136-71E0-4008-A0E8-B24C4F9037BB}" srcOrd="9" destOrd="0" presId="urn:microsoft.com/office/officeart/2005/8/layout/cycle8"/>
    <dgm:cxn modelId="{867CF3B4-10E6-4335-80F8-AECCAE78F8EB}" type="presParOf" srcId="{14ACA0A4-C637-4BAA-9E52-78A7D76C942D}" destId="{991058F2-B4B1-4699-B587-65A7EE22BF7A}" srcOrd="10" destOrd="0" presId="urn:microsoft.com/office/officeart/2005/8/layout/cycle8"/>
    <dgm:cxn modelId="{CE3BE820-1B5F-458C-BAC0-2D8366BFAE76}" type="presParOf" srcId="{14ACA0A4-C637-4BAA-9E52-78A7D76C942D}" destId="{098AEA42-BF0F-40CE-AC01-AFCDE370D7F1}" srcOrd="11" destOrd="0" presId="urn:microsoft.com/office/officeart/2005/8/layout/cycle8"/>
    <dgm:cxn modelId="{9C99342C-2980-464B-A957-7B3230F741D1}" type="presParOf" srcId="{14ACA0A4-C637-4BAA-9E52-78A7D76C942D}" destId="{91AB5A7F-ABA0-439A-960C-0E731B02C7A3}" srcOrd="12" destOrd="0" presId="urn:microsoft.com/office/officeart/2005/8/layout/cycle8"/>
    <dgm:cxn modelId="{3611B73F-1BB0-4B2B-A0F1-102A9AA70F3D}" type="presParOf" srcId="{14ACA0A4-C637-4BAA-9E52-78A7D76C942D}" destId="{FDFD4AF0-2A9A-4BC7-A160-B8C352B0AE48}" srcOrd="13" destOrd="0" presId="urn:microsoft.com/office/officeart/2005/8/layout/cycle8"/>
    <dgm:cxn modelId="{EA3E5845-8728-4A98-8A72-60D54A604C42}" type="presParOf" srcId="{14ACA0A4-C637-4BAA-9E52-78A7D76C942D}" destId="{AD17B130-E887-47B4-9965-A18AC9845ACD}" srcOrd="14" destOrd="0" presId="urn:microsoft.com/office/officeart/2005/8/layout/cycle8"/>
    <dgm:cxn modelId="{E5C0C811-8478-44B8-876E-66E852CB8306}" type="presParOf" srcId="{14ACA0A4-C637-4BAA-9E52-78A7D76C942D}" destId="{B2662AB4-933D-42CD-A8AE-C9B2F61414CB}" srcOrd="15" destOrd="0" presId="urn:microsoft.com/office/officeart/2005/8/layout/cycle8"/>
    <dgm:cxn modelId="{B4D21339-CFE1-42FF-BB02-2C000B87ACA7}" type="presParOf" srcId="{14ACA0A4-C637-4BAA-9E52-78A7D76C942D}" destId="{1412F446-1979-4E76-8138-A74CCC0E6C17}" srcOrd="16" destOrd="0" presId="urn:microsoft.com/office/officeart/2005/8/layout/cycle8"/>
    <dgm:cxn modelId="{5513386C-FF23-41E0-B79A-87DCC27066F7}" type="presParOf" srcId="{14ACA0A4-C637-4BAA-9E52-78A7D76C942D}" destId="{3B59E424-50B2-40B4-8D25-DDFC79D8CE3A}" srcOrd="17" destOrd="0" presId="urn:microsoft.com/office/officeart/2005/8/layout/cycle8"/>
    <dgm:cxn modelId="{EC4FCB9E-00F9-427B-A70C-CB5812F2C2AB}" type="presParOf" srcId="{14ACA0A4-C637-4BAA-9E52-78A7D76C942D}" destId="{9035F2D4-F6BB-4F6E-9CFE-BFF4094AEFCB}" srcOrd="18" destOrd="0" presId="urn:microsoft.com/office/officeart/2005/8/layout/cycle8"/>
    <dgm:cxn modelId="{BFF36222-9CB0-46BA-9D78-60A438046D9B}" type="presParOf" srcId="{14ACA0A4-C637-4BAA-9E52-78A7D76C942D}" destId="{56BBAED8-F807-43E5-A925-B48D683E276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9C9975-8B66-4137-B621-FFE48EAF9AF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F25A65FB-5CA2-415A-BF17-BA934A3F623D}">
      <dgm:prSet phldrT="[Text]"/>
      <dgm:spPr/>
      <dgm:t>
        <a:bodyPr/>
        <a:lstStyle/>
        <a:p>
          <a:r>
            <a:rPr lang="en-US" dirty="0"/>
            <a:t>Do</a:t>
          </a:r>
        </a:p>
      </dgm:t>
    </dgm:pt>
    <dgm:pt modelId="{23E46ECD-B743-4C72-914B-4044BDEE3C03}" type="parTrans" cxnId="{E2C68F46-F1B6-49DD-BF70-D32E237B0D75}">
      <dgm:prSet/>
      <dgm:spPr/>
      <dgm:t>
        <a:bodyPr/>
        <a:lstStyle/>
        <a:p>
          <a:endParaRPr lang="en-US"/>
        </a:p>
      </dgm:t>
    </dgm:pt>
    <dgm:pt modelId="{058DE5AD-26AA-4648-9AA9-D4750E7C1B49}" type="sibTrans" cxnId="{E2C68F46-F1B6-49DD-BF70-D32E237B0D75}">
      <dgm:prSet/>
      <dgm:spPr/>
      <dgm:t>
        <a:bodyPr/>
        <a:lstStyle/>
        <a:p>
          <a:endParaRPr lang="en-US"/>
        </a:p>
      </dgm:t>
    </dgm:pt>
    <dgm:pt modelId="{23802B94-BD93-4831-8B23-A356FDDDFB8B}">
      <dgm:prSet phldrT="[Text]"/>
      <dgm:spPr/>
      <dgm:t>
        <a:bodyPr/>
        <a:lstStyle/>
        <a:p>
          <a:r>
            <a:rPr lang="en-US" dirty="0"/>
            <a:t>Study</a:t>
          </a:r>
        </a:p>
      </dgm:t>
    </dgm:pt>
    <dgm:pt modelId="{AC7EF7F5-6787-417C-8355-DD16C3A015D5}" type="parTrans" cxnId="{E55E4942-3166-4D83-BF2A-C56294712D76}">
      <dgm:prSet/>
      <dgm:spPr/>
      <dgm:t>
        <a:bodyPr/>
        <a:lstStyle/>
        <a:p>
          <a:endParaRPr lang="en-US"/>
        </a:p>
      </dgm:t>
    </dgm:pt>
    <dgm:pt modelId="{D3C7C334-B47D-4F84-BB39-40180328EAE0}" type="sibTrans" cxnId="{E55E4942-3166-4D83-BF2A-C56294712D76}">
      <dgm:prSet/>
      <dgm:spPr/>
      <dgm:t>
        <a:bodyPr/>
        <a:lstStyle/>
        <a:p>
          <a:endParaRPr lang="en-US"/>
        </a:p>
      </dgm:t>
    </dgm:pt>
    <dgm:pt modelId="{7D962D75-A690-4003-82B2-5372D467A235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F855942F-257F-453B-A6F8-743B50C5481B}" type="parTrans" cxnId="{3CDEBF62-40C4-4053-AFA7-777D3D7451F5}">
      <dgm:prSet/>
      <dgm:spPr/>
      <dgm:t>
        <a:bodyPr/>
        <a:lstStyle/>
        <a:p>
          <a:endParaRPr lang="en-US"/>
        </a:p>
      </dgm:t>
    </dgm:pt>
    <dgm:pt modelId="{89D216C1-07A9-4284-98F1-5733E4F9D7FA}" type="sibTrans" cxnId="{3CDEBF62-40C4-4053-AFA7-777D3D7451F5}">
      <dgm:prSet/>
      <dgm:spPr/>
      <dgm:t>
        <a:bodyPr/>
        <a:lstStyle/>
        <a:p>
          <a:endParaRPr lang="en-US"/>
        </a:p>
      </dgm:t>
    </dgm:pt>
    <dgm:pt modelId="{4245F454-8DD8-4F39-BB6C-99F879C5E013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B8EE9D33-8021-414F-B805-0DE0C2FDC220}" type="sibTrans" cxnId="{18825AC0-FF28-4168-8300-F2AD63195F71}">
      <dgm:prSet/>
      <dgm:spPr/>
      <dgm:t>
        <a:bodyPr/>
        <a:lstStyle/>
        <a:p>
          <a:endParaRPr lang="en-US"/>
        </a:p>
      </dgm:t>
    </dgm:pt>
    <dgm:pt modelId="{8CA5EB56-D205-4B38-B522-47F5E931A89C}" type="parTrans" cxnId="{18825AC0-FF28-4168-8300-F2AD63195F71}">
      <dgm:prSet/>
      <dgm:spPr/>
      <dgm:t>
        <a:bodyPr/>
        <a:lstStyle/>
        <a:p>
          <a:endParaRPr lang="en-US"/>
        </a:p>
      </dgm:t>
    </dgm:pt>
    <dgm:pt modelId="{14ACA0A4-C637-4BAA-9E52-78A7D76C942D}" type="pres">
      <dgm:prSet presAssocID="{4F9C9975-8B66-4137-B621-FFE48EAF9AFC}" presName="compositeShape" presStyleCnt="0">
        <dgm:presLayoutVars>
          <dgm:chMax val="7"/>
          <dgm:dir/>
          <dgm:resizeHandles val="exact"/>
        </dgm:presLayoutVars>
      </dgm:prSet>
      <dgm:spPr/>
    </dgm:pt>
    <dgm:pt modelId="{332E13C4-1D49-4F12-A40E-1BA55BC8CE19}" type="pres">
      <dgm:prSet presAssocID="{4F9C9975-8B66-4137-B621-FFE48EAF9AFC}" presName="wedge1" presStyleLbl="node1" presStyleIdx="0" presStyleCnt="4"/>
      <dgm:spPr/>
    </dgm:pt>
    <dgm:pt modelId="{6D5D467A-C31D-4246-B295-2A19637A6C02}" type="pres">
      <dgm:prSet presAssocID="{4F9C9975-8B66-4137-B621-FFE48EAF9AFC}" presName="dummy1a" presStyleCnt="0"/>
      <dgm:spPr/>
    </dgm:pt>
    <dgm:pt modelId="{FAF618EC-CF3D-41C6-9808-22A822EFD776}" type="pres">
      <dgm:prSet presAssocID="{4F9C9975-8B66-4137-B621-FFE48EAF9AFC}" presName="dummy1b" presStyleCnt="0"/>
      <dgm:spPr/>
    </dgm:pt>
    <dgm:pt modelId="{BE86BC66-AE23-4BD0-8315-ACBB52FA6E1A}" type="pres">
      <dgm:prSet presAssocID="{4F9C9975-8B66-4137-B621-FFE48EAF9AF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C0B967-FE1E-44F1-95EF-5CB0FE8174C8}" type="pres">
      <dgm:prSet presAssocID="{4F9C9975-8B66-4137-B621-FFE48EAF9AFC}" presName="wedge2" presStyleLbl="node1" presStyleIdx="1" presStyleCnt="4"/>
      <dgm:spPr/>
    </dgm:pt>
    <dgm:pt modelId="{D7745BF1-2546-4F92-92DD-795B82AC5153}" type="pres">
      <dgm:prSet presAssocID="{4F9C9975-8B66-4137-B621-FFE48EAF9AFC}" presName="dummy2a" presStyleCnt="0"/>
      <dgm:spPr/>
    </dgm:pt>
    <dgm:pt modelId="{4ABA8330-D0DF-4D5F-9A0A-58B940483A00}" type="pres">
      <dgm:prSet presAssocID="{4F9C9975-8B66-4137-B621-FFE48EAF9AFC}" presName="dummy2b" presStyleCnt="0"/>
      <dgm:spPr/>
    </dgm:pt>
    <dgm:pt modelId="{E75F3AA8-EAAD-45CF-9937-42ABF40F9AF5}" type="pres">
      <dgm:prSet presAssocID="{4F9C9975-8B66-4137-B621-FFE48EAF9AF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0A8582-3EB4-426C-8B26-8707C8AADDE1}" type="pres">
      <dgm:prSet presAssocID="{4F9C9975-8B66-4137-B621-FFE48EAF9AFC}" presName="wedge3" presStyleLbl="node1" presStyleIdx="2" presStyleCnt="4"/>
      <dgm:spPr/>
    </dgm:pt>
    <dgm:pt modelId="{A2B00136-71E0-4008-A0E8-B24C4F9037BB}" type="pres">
      <dgm:prSet presAssocID="{4F9C9975-8B66-4137-B621-FFE48EAF9AFC}" presName="dummy3a" presStyleCnt="0"/>
      <dgm:spPr/>
    </dgm:pt>
    <dgm:pt modelId="{991058F2-B4B1-4699-B587-65A7EE22BF7A}" type="pres">
      <dgm:prSet presAssocID="{4F9C9975-8B66-4137-B621-FFE48EAF9AFC}" presName="dummy3b" presStyleCnt="0"/>
      <dgm:spPr/>
    </dgm:pt>
    <dgm:pt modelId="{098AEA42-BF0F-40CE-AC01-AFCDE370D7F1}" type="pres">
      <dgm:prSet presAssocID="{4F9C9975-8B66-4137-B621-FFE48EAF9AF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AB5A7F-ABA0-439A-960C-0E731B02C7A3}" type="pres">
      <dgm:prSet presAssocID="{4F9C9975-8B66-4137-B621-FFE48EAF9AFC}" presName="wedge4" presStyleLbl="node1" presStyleIdx="3" presStyleCnt="4"/>
      <dgm:spPr/>
    </dgm:pt>
    <dgm:pt modelId="{FDFD4AF0-2A9A-4BC7-A160-B8C352B0AE48}" type="pres">
      <dgm:prSet presAssocID="{4F9C9975-8B66-4137-B621-FFE48EAF9AFC}" presName="dummy4a" presStyleCnt="0"/>
      <dgm:spPr/>
    </dgm:pt>
    <dgm:pt modelId="{AD17B130-E887-47B4-9965-A18AC9845ACD}" type="pres">
      <dgm:prSet presAssocID="{4F9C9975-8B66-4137-B621-FFE48EAF9AFC}" presName="dummy4b" presStyleCnt="0"/>
      <dgm:spPr/>
    </dgm:pt>
    <dgm:pt modelId="{B2662AB4-933D-42CD-A8AE-C9B2F61414CB}" type="pres">
      <dgm:prSet presAssocID="{4F9C9975-8B66-4137-B621-FFE48EAF9AF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412F446-1979-4E76-8138-A74CCC0E6C17}" type="pres">
      <dgm:prSet presAssocID="{B8EE9D33-8021-414F-B805-0DE0C2FDC220}" presName="arrowWedge1" presStyleLbl="fgSibTrans2D1" presStyleIdx="0" presStyleCnt="4"/>
      <dgm:spPr/>
    </dgm:pt>
    <dgm:pt modelId="{3B59E424-50B2-40B4-8D25-DDFC79D8CE3A}" type="pres">
      <dgm:prSet presAssocID="{058DE5AD-26AA-4648-9AA9-D4750E7C1B49}" presName="arrowWedge2" presStyleLbl="fgSibTrans2D1" presStyleIdx="1" presStyleCnt="4"/>
      <dgm:spPr/>
    </dgm:pt>
    <dgm:pt modelId="{9035F2D4-F6BB-4F6E-9CFE-BFF4094AEFCB}" type="pres">
      <dgm:prSet presAssocID="{D3C7C334-B47D-4F84-BB39-40180328EAE0}" presName="arrowWedge3" presStyleLbl="fgSibTrans2D1" presStyleIdx="2" presStyleCnt="4"/>
      <dgm:spPr/>
    </dgm:pt>
    <dgm:pt modelId="{56BBAED8-F807-43E5-A925-B48D683E2764}" type="pres">
      <dgm:prSet presAssocID="{89D216C1-07A9-4284-98F1-5733E4F9D7FA}" presName="arrowWedge4" presStyleLbl="fgSibTrans2D1" presStyleIdx="3" presStyleCnt="4"/>
      <dgm:spPr/>
    </dgm:pt>
  </dgm:ptLst>
  <dgm:cxnLst>
    <dgm:cxn modelId="{9D125610-29C5-4085-949A-F12C68A6F7DA}" type="presOf" srcId="{7D962D75-A690-4003-82B2-5372D467A235}" destId="{91AB5A7F-ABA0-439A-960C-0E731B02C7A3}" srcOrd="0" destOrd="0" presId="urn:microsoft.com/office/officeart/2005/8/layout/cycle8"/>
    <dgm:cxn modelId="{C253A026-2ABD-42B3-8B66-9B5220C43E28}" type="presOf" srcId="{F25A65FB-5CA2-415A-BF17-BA934A3F623D}" destId="{3AC0B967-FE1E-44F1-95EF-5CB0FE8174C8}" srcOrd="0" destOrd="0" presId="urn:microsoft.com/office/officeart/2005/8/layout/cycle8"/>
    <dgm:cxn modelId="{EDA16C3E-C028-4923-9FB0-F91868C55C82}" type="presOf" srcId="{4245F454-8DD8-4F39-BB6C-99F879C5E013}" destId="{332E13C4-1D49-4F12-A40E-1BA55BC8CE19}" srcOrd="0" destOrd="0" presId="urn:microsoft.com/office/officeart/2005/8/layout/cycle8"/>
    <dgm:cxn modelId="{E55E4942-3166-4D83-BF2A-C56294712D76}" srcId="{4F9C9975-8B66-4137-B621-FFE48EAF9AFC}" destId="{23802B94-BD93-4831-8B23-A356FDDDFB8B}" srcOrd="2" destOrd="0" parTransId="{AC7EF7F5-6787-417C-8355-DD16C3A015D5}" sibTransId="{D3C7C334-B47D-4F84-BB39-40180328EAE0}"/>
    <dgm:cxn modelId="{3CDEBF62-40C4-4053-AFA7-777D3D7451F5}" srcId="{4F9C9975-8B66-4137-B621-FFE48EAF9AFC}" destId="{7D962D75-A690-4003-82B2-5372D467A235}" srcOrd="3" destOrd="0" parTransId="{F855942F-257F-453B-A6F8-743B50C5481B}" sibTransId="{89D216C1-07A9-4284-98F1-5733E4F9D7FA}"/>
    <dgm:cxn modelId="{E2C68F46-F1B6-49DD-BF70-D32E237B0D75}" srcId="{4F9C9975-8B66-4137-B621-FFE48EAF9AFC}" destId="{F25A65FB-5CA2-415A-BF17-BA934A3F623D}" srcOrd="1" destOrd="0" parTransId="{23E46ECD-B743-4C72-914B-4044BDEE3C03}" sibTransId="{058DE5AD-26AA-4648-9AA9-D4750E7C1B49}"/>
    <dgm:cxn modelId="{A6282185-7761-4958-AED5-C0400D0F20CD}" type="presOf" srcId="{23802B94-BD93-4831-8B23-A356FDDDFB8B}" destId="{D20A8582-3EB4-426C-8B26-8707C8AADDE1}" srcOrd="0" destOrd="0" presId="urn:microsoft.com/office/officeart/2005/8/layout/cycle8"/>
    <dgm:cxn modelId="{AFE7AA86-ED67-4D31-A2C6-29BA621F1A82}" type="presOf" srcId="{23802B94-BD93-4831-8B23-A356FDDDFB8B}" destId="{098AEA42-BF0F-40CE-AC01-AFCDE370D7F1}" srcOrd="1" destOrd="0" presId="urn:microsoft.com/office/officeart/2005/8/layout/cycle8"/>
    <dgm:cxn modelId="{3A64FBA2-2793-4312-88F3-17AEF865E329}" type="presOf" srcId="{F25A65FB-5CA2-415A-BF17-BA934A3F623D}" destId="{E75F3AA8-EAAD-45CF-9937-42ABF40F9AF5}" srcOrd="1" destOrd="0" presId="urn:microsoft.com/office/officeart/2005/8/layout/cycle8"/>
    <dgm:cxn modelId="{6C33E2A9-6A43-443F-9EA2-B2F79BB4E322}" type="presOf" srcId="{4F9C9975-8B66-4137-B621-FFE48EAF9AFC}" destId="{14ACA0A4-C637-4BAA-9E52-78A7D76C942D}" srcOrd="0" destOrd="0" presId="urn:microsoft.com/office/officeart/2005/8/layout/cycle8"/>
    <dgm:cxn modelId="{581A5FBF-04C5-4A79-AECA-0EC9974B6342}" type="presOf" srcId="{7D962D75-A690-4003-82B2-5372D467A235}" destId="{B2662AB4-933D-42CD-A8AE-C9B2F61414CB}" srcOrd="1" destOrd="0" presId="urn:microsoft.com/office/officeart/2005/8/layout/cycle8"/>
    <dgm:cxn modelId="{18825AC0-FF28-4168-8300-F2AD63195F71}" srcId="{4F9C9975-8B66-4137-B621-FFE48EAF9AFC}" destId="{4245F454-8DD8-4F39-BB6C-99F879C5E013}" srcOrd="0" destOrd="0" parTransId="{8CA5EB56-D205-4B38-B522-47F5E931A89C}" sibTransId="{B8EE9D33-8021-414F-B805-0DE0C2FDC220}"/>
    <dgm:cxn modelId="{A877BFC1-0C02-4071-90A6-856B35D480B8}" type="presOf" srcId="{4245F454-8DD8-4F39-BB6C-99F879C5E013}" destId="{BE86BC66-AE23-4BD0-8315-ACBB52FA6E1A}" srcOrd="1" destOrd="0" presId="urn:microsoft.com/office/officeart/2005/8/layout/cycle8"/>
    <dgm:cxn modelId="{0F00562B-83AF-48A8-B95F-668BB9C38CA3}" type="presParOf" srcId="{14ACA0A4-C637-4BAA-9E52-78A7D76C942D}" destId="{332E13C4-1D49-4F12-A40E-1BA55BC8CE19}" srcOrd="0" destOrd="0" presId="urn:microsoft.com/office/officeart/2005/8/layout/cycle8"/>
    <dgm:cxn modelId="{B2B951E0-DD75-4157-A5D3-8BDAE6DF42AD}" type="presParOf" srcId="{14ACA0A4-C637-4BAA-9E52-78A7D76C942D}" destId="{6D5D467A-C31D-4246-B295-2A19637A6C02}" srcOrd="1" destOrd="0" presId="urn:microsoft.com/office/officeart/2005/8/layout/cycle8"/>
    <dgm:cxn modelId="{873DF00F-11B3-4780-9D5E-1315C98B422F}" type="presParOf" srcId="{14ACA0A4-C637-4BAA-9E52-78A7D76C942D}" destId="{FAF618EC-CF3D-41C6-9808-22A822EFD776}" srcOrd="2" destOrd="0" presId="urn:microsoft.com/office/officeart/2005/8/layout/cycle8"/>
    <dgm:cxn modelId="{FD02275F-62BF-4E33-BFB9-7BCA9A529C8B}" type="presParOf" srcId="{14ACA0A4-C637-4BAA-9E52-78A7D76C942D}" destId="{BE86BC66-AE23-4BD0-8315-ACBB52FA6E1A}" srcOrd="3" destOrd="0" presId="urn:microsoft.com/office/officeart/2005/8/layout/cycle8"/>
    <dgm:cxn modelId="{5CD2CC9E-B11A-44AE-B146-F655F0979DE6}" type="presParOf" srcId="{14ACA0A4-C637-4BAA-9E52-78A7D76C942D}" destId="{3AC0B967-FE1E-44F1-95EF-5CB0FE8174C8}" srcOrd="4" destOrd="0" presId="urn:microsoft.com/office/officeart/2005/8/layout/cycle8"/>
    <dgm:cxn modelId="{1F38DE01-4859-409E-A58E-623E3C3AB8A5}" type="presParOf" srcId="{14ACA0A4-C637-4BAA-9E52-78A7D76C942D}" destId="{D7745BF1-2546-4F92-92DD-795B82AC5153}" srcOrd="5" destOrd="0" presId="urn:microsoft.com/office/officeart/2005/8/layout/cycle8"/>
    <dgm:cxn modelId="{DA9B9FE8-B8FF-449E-8DB9-A3002DE20043}" type="presParOf" srcId="{14ACA0A4-C637-4BAA-9E52-78A7D76C942D}" destId="{4ABA8330-D0DF-4D5F-9A0A-58B940483A00}" srcOrd="6" destOrd="0" presId="urn:microsoft.com/office/officeart/2005/8/layout/cycle8"/>
    <dgm:cxn modelId="{89A54E8C-6172-4852-8D35-AD5D58E2FB7E}" type="presParOf" srcId="{14ACA0A4-C637-4BAA-9E52-78A7D76C942D}" destId="{E75F3AA8-EAAD-45CF-9937-42ABF40F9AF5}" srcOrd="7" destOrd="0" presId="urn:microsoft.com/office/officeart/2005/8/layout/cycle8"/>
    <dgm:cxn modelId="{657B12D4-A9C3-429D-9B7A-18530321E327}" type="presParOf" srcId="{14ACA0A4-C637-4BAA-9E52-78A7D76C942D}" destId="{D20A8582-3EB4-426C-8B26-8707C8AADDE1}" srcOrd="8" destOrd="0" presId="urn:microsoft.com/office/officeart/2005/8/layout/cycle8"/>
    <dgm:cxn modelId="{E4D73B9A-C246-4ECF-BE34-9CAB89AE3946}" type="presParOf" srcId="{14ACA0A4-C637-4BAA-9E52-78A7D76C942D}" destId="{A2B00136-71E0-4008-A0E8-B24C4F9037BB}" srcOrd="9" destOrd="0" presId="urn:microsoft.com/office/officeart/2005/8/layout/cycle8"/>
    <dgm:cxn modelId="{867CF3B4-10E6-4335-80F8-AECCAE78F8EB}" type="presParOf" srcId="{14ACA0A4-C637-4BAA-9E52-78A7D76C942D}" destId="{991058F2-B4B1-4699-B587-65A7EE22BF7A}" srcOrd="10" destOrd="0" presId="urn:microsoft.com/office/officeart/2005/8/layout/cycle8"/>
    <dgm:cxn modelId="{CE3BE820-1B5F-458C-BAC0-2D8366BFAE76}" type="presParOf" srcId="{14ACA0A4-C637-4BAA-9E52-78A7D76C942D}" destId="{098AEA42-BF0F-40CE-AC01-AFCDE370D7F1}" srcOrd="11" destOrd="0" presId="urn:microsoft.com/office/officeart/2005/8/layout/cycle8"/>
    <dgm:cxn modelId="{9C99342C-2980-464B-A957-7B3230F741D1}" type="presParOf" srcId="{14ACA0A4-C637-4BAA-9E52-78A7D76C942D}" destId="{91AB5A7F-ABA0-439A-960C-0E731B02C7A3}" srcOrd="12" destOrd="0" presId="urn:microsoft.com/office/officeart/2005/8/layout/cycle8"/>
    <dgm:cxn modelId="{3611B73F-1BB0-4B2B-A0F1-102A9AA70F3D}" type="presParOf" srcId="{14ACA0A4-C637-4BAA-9E52-78A7D76C942D}" destId="{FDFD4AF0-2A9A-4BC7-A160-B8C352B0AE48}" srcOrd="13" destOrd="0" presId="urn:microsoft.com/office/officeart/2005/8/layout/cycle8"/>
    <dgm:cxn modelId="{EA3E5845-8728-4A98-8A72-60D54A604C42}" type="presParOf" srcId="{14ACA0A4-C637-4BAA-9E52-78A7D76C942D}" destId="{AD17B130-E887-47B4-9965-A18AC9845ACD}" srcOrd="14" destOrd="0" presId="urn:microsoft.com/office/officeart/2005/8/layout/cycle8"/>
    <dgm:cxn modelId="{E5C0C811-8478-44B8-876E-66E852CB8306}" type="presParOf" srcId="{14ACA0A4-C637-4BAA-9E52-78A7D76C942D}" destId="{B2662AB4-933D-42CD-A8AE-C9B2F61414CB}" srcOrd="15" destOrd="0" presId="urn:microsoft.com/office/officeart/2005/8/layout/cycle8"/>
    <dgm:cxn modelId="{B4D21339-CFE1-42FF-BB02-2C000B87ACA7}" type="presParOf" srcId="{14ACA0A4-C637-4BAA-9E52-78A7D76C942D}" destId="{1412F446-1979-4E76-8138-A74CCC0E6C17}" srcOrd="16" destOrd="0" presId="urn:microsoft.com/office/officeart/2005/8/layout/cycle8"/>
    <dgm:cxn modelId="{5513386C-FF23-41E0-B79A-87DCC27066F7}" type="presParOf" srcId="{14ACA0A4-C637-4BAA-9E52-78A7D76C942D}" destId="{3B59E424-50B2-40B4-8D25-DDFC79D8CE3A}" srcOrd="17" destOrd="0" presId="urn:microsoft.com/office/officeart/2005/8/layout/cycle8"/>
    <dgm:cxn modelId="{EC4FCB9E-00F9-427B-A70C-CB5812F2C2AB}" type="presParOf" srcId="{14ACA0A4-C637-4BAA-9E52-78A7D76C942D}" destId="{9035F2D4-F6BB-4F6E-9CFE-BFF4094AEFCB}" srcOrd="18" destOrd="0" presId="urn:microsoft.com/office/officeart/2005/8/layout/cycle8"/>
    <dgm:cxn modelId="{BFF36222-9CB0-46BA-9D78-60A438046D9B}" type="presParOf" srcId="{14ACA0A4-C637-4BAA-9E52-78A7D76C942D}" destId="{56BBAED8-F807-43E5-A925-B48D683E276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9C9975-8B66-4137-B621-FFE48EAF9AF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4245F454-8DD8-4F39-BB6C-99F879C5E013}">
      <dgm:prSet phldrT="[Text]"/>
      <dgm:spPr/>
      <dgm:t>
        <a:bodyPr/>
        <a:lstStyle/>
        <a:p>
          <a:r>
            <a:rPr lang="en-US" dirty="0"/>
            <a:t>Plan</a:t>
          </a:r>
        </a:p>
      </dgm:t>
    </dgm:pt>
    <dgm:pt modelId="{8CA5EB56-D205-4B38-B522-47F5E931A89C}" type="parTrans" cxnId="{18825AC0-FF28-4168-8300-F2AD63195F71}">
      <dgm:prSet/>
      <dgm:spPr/>
      <dgm:t>
        <a:bodyPr/>
        <a:lstStyle/>
        <a:p>
          <a:endParaRPr lang="en-US"/>
        </a:p>
      </dgm:t>
    </dgm:pt>
    <dgm:pt modelId="{B8EE9D33-8021-414F-B805-0DE0C2FDC220}" type="sibTrans" cxnId="{18825AC0-FF28-4168-8300-F2AD63195F71}">
      <dgm:prSet/>
      <dgm:spPr/>
      <dgm:t>
        <a:bodyPr/>
        <a:lstStyle/>
        <a:p>
          <a:endParaRPr lang="en-US"/>
        </a:p>
      </dgm:t>
    </dgm:pt>
    <dgm:pt modelId="{F25A65FB-5CA2-415A-BF17-BA934A3F623D}">
      <dgm:prSet phldrT="[Text]"/>
      <dgm:spPr/>
      <dgm:t>
        <a:bodyPr/>
        <a:lstStyle/>
        <a:p>
          <a:r>
            <a:rPr lang="en-US" dirty="0"/>
            <a:t>Do</a:t>
          </a:r>
        </a:p>
      </dgm:t>
    </dgm:pt>
    <dgm:pt modelId="{23E46ECD-B743-4C72-914B-4044BDEE3C03}" type="parTrans" cxnId="{E2C68F46-F1B6-49DD-BF70-D32E237B0D75}">
      <dgm:prSet/>
      <dgm:spPr/>
      <dgm:t>
        <a:bodyPr/>
        <a:lstStyle/>
        <a:p>
          <a:endParaRPr lang="en-US"/>
        </a:p>
      </dgm:t>
    </dgm:pt>
    <dgm:pt modelId="{058DE5AD-26AA-4648-9AA9-D4750E7C1B49}" type="sibTrans" cxnId="{E2C68F46-F1B6-49DD-BF70-D32E237B0D75}">
      <dgm:prSet/>
      <dgm:spPr/>
      <dgm:t>
        <a:bodyPr/>
        <a:lstStyle/>
        <a:p>
          <a:endParaRPr lang="en-US"/>
        </a:p>
      </dgm:t>
    </dgm:pt>
    <dgm:pt modelId="{23802B94-BD93-4831-8B23-A356FDDDFB8B}">
      <dgm:prSet phldrT="[Text]"/>
      <dgm:spPr/>
      <dgm:t>
        <a:bodyPr/>
        <a:lstStyle/>
        <a:p>
          <a:r>
            <a:rPr lang="en-US" dirty="0"/>
            <a:t>Study</a:t>
          </a:r>
        </a:p>
      </dgm:t>
    </dgm:pt>
    <dgm:pt modelId="{AC7EF7F5-6787-417C-8355-DD16C3A015D5}" type="parTrans" cxnId="{E55E4942-3166-4D83-BF2A-C56294712D76}">
      <dgm:prSet/>
      <dgm:spPr/>
      <dgm:t>
        <a:bodyPr/>
        <a:lstStyle/>
        <a:p>
          <a:endParaRPr lang="en-US"/>
        </a:p>
      </dgm:t>
    </dgm:pt>
    <dgm:pt modelId="{D3C7C334-B47D-4F84-BB39-40180328EAE0}" type="sibTrans" cxnId="{E55E4942-3166-4D83-BF2A-C56294712D76}">
      <dgm:prSet/>
      <dgm:spPr/>
      <dgm:t>
        <a:bodyPr/>
        <a:lstStyle/>
        <a:p>
          <a:endParaRPr lang="en-US"/>
        </a:p>
      </dgm:t>
    </dgm:pt>
    <dgm:pt modelId="{7D962D75-A690-4003-82B2-5372D467A235}">
      <dgm:prSet phldrT="[Text]"/>
      <dgm:spPr/>
      <dgm:t>
        <a:bodyPr/>
        <a:lstStyle/>
        <a:p>
          <a:r>
            <a:rPr lang="en-US" dirty="0"/>
            <a:t>Act</a:t>
          </a:r>
        </a:p>
      </dgm:t>
    </dgm:pt>
    <dgm:pt modelId="{F855942F-257F-453B-A6F8-743B50C5481B}" type="parTrans" cxnId="{3CDEBF62-40C4-4053-AFA7-777D3D7451F5}">
      <dgm:prSet/>
      <dgm:spPr/>
      <dgm:t>
        <a:bodyPr/>
        <a:lstStyle/>
        <a:p>
          <a:endParaRPr lang="en-US"/>
        </a:p>
      </dgm:t>
    </dgm:pt>
    <dgm:pt modelId="{89D216C1-07A9-4284-98F1-5733E4F9D7FA}" type="sibTrans" cxnId="{3CDEBF62-40C4-4053-AFA7-777D3D7451F5}">
      <dgm:prSet/>
      <dgm:spPr/>
      <dgm:t>
        <a:bodyPr/>
        <a:lstStyle/>
        <a:p>
          <a:endParaRPr lang="en-US"/>
        </a:p>
      </dgm:t>
    </dgm:pt>
    <dgm:pt modelId="{14ACA0A4-C637-4BAA-9E52-78A7D76C942D}" type="pres">
      <dgm:prSet presAssocID="{4F9C9975-8B66-4137-B621-FFE48EAF9AFC}" presName="compositeShape" presStyleCnt="0">
        <dgm:presLayoutVars>
          <dgm:chMax val="7"/>
          <dgm:dir/>
          <dgm:resizeHandles val="exact"/>
        </dgm:presLayoutVars>
      </dgm:prSet>
      <dgm:spPr/>
    </dgm:pt>
    <dgm:pt modelId="{332E13C4-1D49-4F12-A40E-1BA55BC8CE19}" type="pres">
      <dgm:prSet presAssocID="{4F9C9975-8B66-4137-B621-FFE48EAF9AFC}" presName="wedge1" presStyleLbl="node1" presStyleIdx="0" presStyleCnt="4"/>
      <dgm:spPr/>
    </dgm:pt>
    <dgm:pt modelId="{6D5D467A-C31D-4246-B295-2A19637A6C02}" type="pres">
      <dgm:prSet presAssocID="{4F9C9975-8B66-4137-B621-FFE48EAF9AFC}" presName="dummy1a" presStyleCnt="0"/>
      <dgm:spPr/>
    </dgm:pt>
    <dgm:pt modelId="{FAF618EC-CF3D-41C6-9808-22A822EFD776}" type="pres">
      <dgm:prSet presAssocID="{4F9C9975-8B66-4137-B621-FFE48EAF9AFC}" presName="dummy1b" presStyleCnt="0"/>
      <dgm:spPr/>
    </dgm:pt>
    <dgm:pt modelId="{BE86BC66-AE23-4BD0-8315-ACBB52FA6E1A}" type="pres">
      <dgm:prSet presAssocID="{4F9C9975-8B66-4137-B621-FFE48EAF9AF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AC0B967-FE1E-44F1-95EF-5CB0FE8174C8}" type="pres">
      <dgm:prSet presAssocID="{4F9C9975-8B66-4137-B621-FFE48EAF9AFC}" presName="wedge2" presStyleLbl="node1" presStyleIdx="1" presStyleCnt="4"/>
      <dgm:spPr/>
    </dgm:pt>
    <dgm:pt modelId="{D7745BF1-2546-4F92-92DD-795B82AC5153}" type="pres">
      <dgm:prSet presAssocID="{4F9C9975-8B66-4137-B621-FFE48EAF9AFC}" presName="dummy2a" presStyleCnt="0"/>
      <dgm:spPr/>
    </dgm:pt>
    <dgm:pt modelId="{4ABA8330-D0DF-4D5F-9A0A-58B940483A00}" type="pres">
      <dgm:prSet presAssocID="{4F9C9975-8B66-4137-B621-FFE48EAF9AFC}" presName="dummy2b" presStyleCnt="0"/>
      <dgm:spPr/>
    </dgm:pt>
    <dgm:pt modelId="{E75F3AA8-EAAD-45CF-9937-42ABF40F9AF5}" type="pres">
      <dgm:prSet presAssocID="{4F9C9975-8B66-4137-B621-FFE48EAF9AF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20A8582-3EB4-426C-8B26-8707C8AADDE1}" type="pres">
      <dgm:prSet presAssocID="{4F9C9975-8B66-4137-B621-FFE48EAF9AFC}" presName="wedge3" presStyleLbl="node1" presStyleIdx="2" presStyleCnt="4"/>
      <dgm:spPr/>
    </dgm:pt>
    <dgm:pt modelId="{A2B00136-71E0-4008-A0E8-B24C4F9037BB}" type="pres">
      <dgm:prSet presAssocID="{4F9C9975-8B66-4137-B621-FFE48EAF9AFC}" presName="dummy3a" presStyleCnt="0"/>
      <dgm:spPr/>
    </dgm:pt>
    <dgm:pt modelId="{991058F2-B4B1-4699-B587-65A7EE22BF7A}" type="pres">
      <dgm:prSet presAssocID="{4F9C9975-8B66-4137-B621-FFE48EAF9AFC}" presName="dummy3b" presStyleCnt="0"/>
      <dgm:spPr/>
    </dgm:pt>
    <dgm:pt modelId="{098AEA42-BF0F-40CE-AC01-AFCDE370D7F1}" type="pres">
      <dgm:prSet presAssocID="{4F9C9975-8B66-4137-B621-FFE48EAF9AF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1AB5A7F-ABA0-439A-960C-0E731B02C7A3}" type="pres">
      <dgm:prSet presAssocID="{4F9C9975-8B66-4137-B621-FFE48EAF9AFC}" presName="wedge4" presStyleLbl="node1" presStyleIdx="3" presStyleCnt="4"/>
      <dgm:spPr/>
    </dgm:pt>
    <dgm:pt modelId="{FDFD4AF0-2A9A-4BC7-A160-B8C352B0AE48}" type="pres">
      <dgm:prSet presAssocID="{4F9C9975-8B66-4137-B621-FFE48EAF9AFC}" presName="dummy4a" presStyleCnt="0"/>
      <dgm:spPr/>
    </dgm:pt>
    <dgm:pt modelId="{AD17B130-E887-47B4-9965-A18AC9845ACD}" type="pres">
      <dgm:prSet presAssocID="{4F9C9975-8B66-4137-B621-FFE48EAF9AFC}" presName="dummy4b" presStyleCnt="0"/>
      <dgm:spPr/>
    </dgm:pt>
    <dgm:pt modelId="{B2662AB4-933D-42CD-A8AE-C9B2F61414CB}" type="pres">
      <dgm:prSet presAssocID="{4F9C9975-8B66-4137-B621-FFE48EAF9AF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412F446-1979-4E76-8138-A74CCC0E6C17}" type="pres">
      <dgm:prSet presAssocID="{B8EE9D33-8021-414F-B805-0DE0C2FDC220}" presName="arrowWedge1" presStyleLbl="fgSibTrans2D1" presStyleIdx="0" presStyleCnt="4"/>
      <dgm:spPr/>
    </dgm:pt>
    <dgm:pt modelId="{3B59E424-50B2-40B4-8D25-DDFC79D8CE3A}" type="pres">
      <dgm:prSet presAssocID="{058DE5AD-26AA-4648-9AA9-D4750E7C1B49}" presName="arrowWedge2" presStyleLbl="fgSibTrans2D1" presStyleIdx="1" presStyleCnt="4"/>
      <dgm:spPr/>
    </dgm:pt>
    <dgm:pt modelId="{9035F2D4-F6BB-4F6E-9CFE-BFF4094AEFCB}" type="pres">
      <dgm:prSet presAssocID="{D3C7C334-B47D-4F84-BB39-40180328EAE0}" presName="arrowWedge3" presStyleLbl="fgSibTrans2D1" presStyleIdx="2" presStyleCnt="4"/>
      <dgm:spPr/>
    </dgm:pt>
    <dgm:pt modelId="{56BBAED8-F807-43E5-A925-B48D683E2764}" type="pres">
      <dgm:prSet presAssocID="{89D216C1-07A9-4284-98F1-5733E4F9D7FA}" presName="arrowWedge4" presStyleLbl="fgSibTrans2D1" presStyleIdx="3" presStyleCnt="4"/>
      <dgm:spPr/>
    </dgm:pt>
  </dgm:ptLst>
  <dgm:cxnLst>
    <dgm:cxn modelId="{9D125610-29C5-4085-949A-F12C68A6F7DA}" type="presOf" srcId="{7D962D75-A690-4003-82B2-5372D467A235}" destId="{91AB5A7F-ABA0-439A-960C-0E731B02C7A3}" srcOrd="0" destOrd="0" presId="urn:microsoft.com/office/officeart/2005/8/layout/cycle8"/>
    <dgm:cxn modelId="{C253A026-2ABD-42B3-8B66-9B5220C43E28}" type="presOf" srcId="{F25A65FB-5CA2-415A-BF17-BA934A3F623D}" destId="{3AC0B967-FE1E-44F1-95EF-5CB0FE8174C8}" srcOrd="0" destOrd="0" presId="urn:microsoft.com/office/officeart/2005/8/layout/cycle8"/>
    <dgm:cxn modelId="{EDA16C3E-C028-4923-9FB0-F91868C55C82}" type="presOf" srcId="{4245F454-8DD8-4F39-BB6C-99F879C5E013}" destId="{332E13C4-1D49-4F12-A40E-1BA55BC8CE19}" srcOrd="0" destOrd="0" presId="urn:microsoft.com/office/officeart/2005/8/layout/cycle8"/>
    <dgm:cxn modelId="{E55E4942-3166-4D83-BF2A-C56294712D76}" srcId="{4F9C9975-8B66-4137-B621-FFE48EAF9AFC}" destId="{23802B94-BD93-4831-8B23-A356FDDDFB8B}" srcOrd="2" destOrd="0" parTransId="{AC7EF7F5-6787-417C-8355-DD16C3A015D5}" sibTransId="{D3C7C334-B47D-4F84-BB39-40180328EAE0}"/>
    <dgm:cxn modelId="{3CDEBF62-40C4-4053-AFA7-777D3D7451F5}" srcId="{4F9C9975-8B66-4137-B621-FFE48EAF9AFC}" destId="{7D962D75-A690-4003-82B2-5372D467A235}" srcOrd="3" destOrd="0" parTransId="{F855942F-257F-453B-A6F8-743B50C5481B}" sibTransId="{89D216C1-07A9-4284-98F1-5733E4F9D7FA}"/>
    <dgm:cxn modelId="{E2C68F46-F1B6-49DD-BF70-D32E237B0D75}" srcId="{4F9C9975-8B66-4137-B621-FFE48EAF9AFC}" destId="{F25A65FB-5CA2-415A-BF17-BA934A3F623D}" srcOrd="1" destOrd="0" parTransId="{23E46ECD-B743-4C72-914B-4044BDEE3C03}" sibTransId="{058DE5AD-26AA-4648-9AA9-D4750E7C1B49}"/>
    <dgm:cxn modelId="{A6282185-7761-4958-AED5-C0400D0F20CD}" type="presOf" srcId="{23802B94-BD93-4831-8B23-A356FDDDFB8B}" destId="{D20A8582-3EB4-426C-8B26-8707C8AADDE1}" srcOrd="0" destOrd="0" presId="urn:microsoft.com/office/officeart/2005/8/layout/cycle8"/>
    <dgm:cxn modelId="{AFE7AA86-ED67-4D31-A2C6-29BA621F1A82}" type="presOf" srcId="{23802B94-BD93-4831-8B23-A356FDDDFB8B}" destId="{098AEA42-BF0F-40CE-AC01-AFCDE370D7F1}" srcOrd="1" destOrd="0" presId="urn:microsoft.com/office/officeart/2005/8/layout/cycle8"/>
    <dgm:cxn modelId="{3A64FBA2-2793-4312-88F3-17AEF865E329}" type="presOf" srcId="{F25A65FB-5CA2-415A-BF17-BA934A3F623D}" destId="{E75F3AA8-EAAD-45CF-9937-42ABF40F9AF5}" srcOrd="1" destOrd="0" presId="urn:microsoft.com/office/officeart/2005/8/layout/cycle8"/>
    <dgm:cxn modelId="{6C33E2A9-6A43-443F-9EA2-B2F79BB4E322}" type="presOf" srcId="{4F9C9975-8B66-4137-B621-FFE48EAF9AFC}" destId="{14ACA0A4-C637-4BAA-9E52-78A7D76C942D}" srcOrd="0" destOrd="0" presId="urn:microsoft.com/office/officeart/2005/8/layout/cycle8"/>
    <dgm:cxn modelId="{581A5FBF-04C5-4A79-AECA-0EC9974B6342}" type="presOf" srcId="{7D962D75-A690-4003-82B2-5372D467A235}" destId="{B2662AB4-933D-42CD-A8AE-C9B2F61414CB}" srcOrd="1" destOrd="0" presId="urn:microsoft.com/office/officeart/2005/8/layout/cycle8"/>
    <dgm:cxn modelId="{18825AC0-FF28-4168-8300-F2AD63195F71}" srcId="{4F9C9975-8B66-4137-B621-FFE48EAF9AFC}" destId="{4245F454-8DD8-4F39-BB6C-99F879C5E013}" srcOrd="0" destOrd="0" parTransId="{8CA5EB56-D205-4B38-B522-47F5E931A89C}" sibTransId="{B8EE9D33-8021-414F-B805-0DE0C2FDC220}"/>
    <dgm:cxn modelId="{A877BFC1-0C02-4071-90A6-856B35D480B8}" type="presOf" srcId="{4245F454-8DD8-4F39-BB6C-99F879C5E013}" destId="{BE86BC66-AE23-4BD0-8315-ACBB52FA6E1A}" srcOrd="1" destOrd="0" presId="urn:microsoft.com/office/officeart/2005/8/layout/cycle8"/>
    <dgm:cxn modelId="{0F00562B-83AF-48A8-B95F-668BB9C38CA3}" type="presParOf" srcId="{14ACA0A4-C637-4BAA-9E52-78A7D76C942D}" destId="{332E13C4-1D49-4F12-A40E-1BA55BC8CE19}" srcOrd="0" destOrd="0" presId="urn:microsoft.com/office/officeart/2005/8/layout/cycle8"/>
    <dgm:cxn modelId="{B2B951E0-DD75-4157-A5D3-8BDAE6DF42AD}" type="presParOf" srcId="{14ACA0A4-C637-4BAA-9E52-78A7D76C942D}" destId="{6D5D467A-C31D-4246-B295-2A19637A6C02}" srcOrd="1" destOrd="0" presId="urn:microsoft.com/office/officeart/2005/8/layout/cycle8"/>
    <dgm:cxn modelId="{873DF00F-11B3-4780-9D5E-1315C98B422F}" type="presParOf" srcId="{14ACA0A4-C637-4BAA-9E52-78A7D76C942D}" destId="{FAF618EC-CF3D-41C6-9808-22A822EFD776}" srcOrd="2" destOrd="0" presId="urn:microsoft.com/office/officeart/2005/8/layout/cycle8"/>
    <dgm:cxn modelId="{FD02275F-62BF-4E33-BFB9-7BCA9A529C8B}" type="presParOf" srcId="{14ACA0A4-C637-4BAA-9E52-78A7D76C942D}" destId="{BE86BC66-AE23-4BD0-8315-ACBB52FA6E1A}" srcOrd="3" destOrd="0" presId="urn:microsoft.com/office/officeart/2005/8/layout/cycle8"/>
    <dgm:cxn modelId="{5CD2CC9E-B11A-44AE-B146-F655F0979DE6}" type="presParOf" srcId="{14ACA0A4-C637-4BAA-9E52-78A7D76C942D}" destId="{3AC0B967-FE1E-44F1-95EF-5CB0FE8174C8}" srcOrd="4" destOrd="0" presId="urn:microsoft.com/office/officeart/2005/8/layout/cycle8"/>
    <dgm:cxn modelId="{1F38DE01-4859-409E-A58E-623E3C3AB8A5}" type="presParOf" srcId="{14ACA0A4-C637-4BAA-9E52-78A7D76C942D}" destId="{D7745BF1-2546-4F92-92DD-795B82AC5153}" srcOrd="5" destOrd="0" presId="urn:microsoft.com/office/officeart/2005/8/layout/cycle8"/>
    <dgm:cxn modelId="{DA9B9FE8-B8FF-449E-8DB9-A3002DE20043}" type="presParOf" srcId="{14ACA0A4-C637-4BAA-9E52-78A7D76C942D}" destId="{4ABA8330-D0DF-4D5F-9A0A-58B940483A00}" srcOrd="6" destOrd="0" presId="urn:microsoft.com/office/officeart/2005/8/layout/cycle8"/>
    <dgm:cxn modelId="{89A54E8C-6172-4852-8D35-AD5D58E2FB7E}" type="presParOf" srcId="{14ACA0A4-C637-4BAA-9E52-78A7D76C942D}" destId="{E75F3AA8-EAAD-45CF-9937-42ABF40F9AF5}" srcOrd="7" destOrd="0" presId="urn:microsoft.com/office/officeart/2005/8/layout/cycle8"/>
    <dgm:cxn modelId="{657B12D4-A9C3-429D-9B7A-18530321E327}" type="presParOf" srcId="{14ACA0A4-C637-4BAA-9E52-78A7D76C942D}" destId="{D20A8582-3EB4-426C-8B26-8707C8AADDE1}" srcOrd="8" destOrd="0" presId="urn:microsoft.com/office/officeart/2005/8/layout/cycle8"/>
    <dgm:cxn modelId="{E4D73B9A-C246-4ECF-BE34-9CAB89AE3946}" type="presParOf" srcId="{14ACA0A4-C637-4BAA-9E52-78A7D76C942D}" destId="{A2B00136-71E0-4008-A0E8-B24C4F9037BB}" srcOrd="9" destOrd="0" presId="urn:microsoft.com/office/officeart/2005/8/layout/cycle8"/>
    <dgm:cxn modelId="{867CF3B4-10E6-4335-80F8-AECCAE78F8EB}" type="presParOf" srcId="{14ACA0A4-C637-4BAA-9E52-78A7D76C942D}" destId="{991058F2-B4B1-4699-B587-65A7EE22BF7A}" srcOrd="10" destOrd="0" presId="urn:microsoft.com/office/officeart/2005/8/layout/cycle8"/>
    <dgm:cxn modelId="{CE3BE820-1B5F-458C-BAC0-2D8366BFAE76}" type="presParOf" srcId="{14ACA0A4-C637-4BAA-9E52-78A7D76C942D}" destId="{098AEA42-BF0F-40CE-AC01-AFCDE370D7F1}" srcOrd="11" destOrd="0" presId="urn:microsoft.com/office/officeart/2005/8/layout/cycle8"/>
    <dgm:cxn modelId="{9C99342C-2980-464B-A957-7B3230F741D1}" type="presParOf" srcId="{14ACA0A4-C637-4BAA-9E52-78A7D76C942D}" destId="{91AB5A7F-ABA0-439A-960C-0E731B02C7A3}" srcOrd="12" destOrd="0" presId="urn:microsoft.com/office/officeart/2005/8/layout/cycle8"/>
    <dgm:cxn modelId="{3611B73F-1BB0-4B2B-A0F1-102A9AA70F3D}" type="presParOf" srcId="{14ACA0A4-C637-4BAA-9E52-78A7D76C942D}" destId="{FDFD4AF0-2A9A-4BC7-A160-B8C352B0AE48}" srcOrd="13" destOrd="0" presId="urn:microsoft.com/office/officeart/2005/8/layout/cycle8"/>
    <dgm:cxn modelId="{EA3E5845-8728-4A98-8A72-60D54A604C42}" type="presParOf" srcId="{14ACA0A4-C637-4BAA-9E52-78A7D76C942D}" destId="{AD17B130-E887-47B4-9965-A18AC9845ACD}" srcOrd="14" destOrd="0" presId="urn:microsoft.com/office/officeart/2005/8/layout/cycle8"/>
    <dgm:cxn modelId="{E5C0C811-8478-44B8-876E-66E852CB8306}" type="presParOf" srcId="{14ACA0A4-C637-4BAA-9E52-78A7D76C942D}" destId="{B2662AB4-933D-42CD-A8AE-C9B2F61414CB}" srcOrd="15" destOrd="0" presId="urn:microsoft.com/office/officeart/2005/8/layout/cycle8"/>
    <dgm:cxn modelId="{B4D21339-CFE1-42FF-BB02-2C000B87ACA7}" type="presParOf" srcId="{14ACA0A4-C637-4BAA-9E52-78A7D76C942D}" destId="{1412F446-1979-4E76-8138-A74CCC0E6C17}" srcOrd="16" destOrd="0" presId="urn:microsoft.com/office/officeart/2005/8/layout/cycle8"/>
    <dgm:cxn modelId="{5513386C-FF23-41E0-B79A-87DCC27066F7}" type="presParOf" srcId="{14ACA0A4-C637-4BAA-9E52-78A7D76C942D}" destId="{3B59E424-50B2-40B4-8D25-DDFC79D8CE3A}" srcOrd="17" destOrd="0" presId="urn:microsoft.com/office/officeart/2005/8/layout/cycle8"/>
    <dgm:cxn modelId="{EC4FCB9E-00F9-427B-A70C-CB5812F2C2AB}" type="presParOf" srcId="{14ACA0A4-C637-4BAA-9E52-78A7D76C942D}" destId="{9035F2D4-F6BB-4F6E-9CFE-BFF4094AEFCB}" srcOrd="18" destOrd="0" presId="urn:microsoft.com/office/officeart/2005/8/layout/cycle8"/>
    <dgm:cxn modelId="{BFF36222-9CB0-46BA-9D78-60A438046D9B}" type="presParOf" srcId="{14ACA0A4-C637-4BAA-9E52-78A7D76C942D}" destId="{56BBAED8-F807-43E5-A925-B48D683E2764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E13C4-1D49-4F12-A40E-1BA55BC8CE19}">
      <dsp:nvSpPr>
        <dsp:cNvPr id="0" name=""/>
        <dsp:cNvSpPr/>
      </dsp:nvSpPr>
      <dsp:spPr>
        <a:xfrm>
          <a:off x="222926" y="150726"/>
          <a:ext cx="2150667" cy="21506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</a:t>
          </a:r>
        </a:p>
      </dsp:txBody>
      <dsp:txXfrm>
        <a:off x="1364572" y="596477"/>
        <a:ext cx="793698" cy="588873"/>
      </dsp:txXfrm>
    </dsp:sp>
    <dsp:sp modelId="{3AC0B967-FE1E-44F1-95EF-5CB0FE8174C8}">
      <dsp:nvSpPr>
        <dsp:cNvPr id="0" name=""/>
        <dsp:cNvSpPr/>
      </dsp:nvSpPr>
      <dsp:spPr>
        <a:xfrm>
          <a:off x="222926" y="222927"/>
          <a:ext cx="2150667" cy="21506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</a:t>
          </a:r>
        </a:p>
      </dsp:txBody>
      <dsp:txXfrm>
        <a:off x="1364572" y="1338970"/>
        <a:ext cx="793698" cy="588873"/>
      </dsp:txXfrm>
    </dsp:sp>
    <dsp:sp modelId="{D20A8582-3EB4-426C-8B26-8707C8AADDE1}">
      <dsp:nvSpPr>
        <dsp:cNvPr id="0" name=""/>
        <dsp:cNvSpPr/>
      </dsp:nvSpPr>
      <dsp:spPr>
        <a:xfrm>
          <a:off x="150725" y="222927"/>
          <a:ext cx="2150667" cy="21506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Study</a:t>
          </a:r>
        </a:p>
      </dsp:txBody>
      <dsp:txXfrm>
        <a:off x="366047" y="1338970"/>
        <a:ext cx="793698" cy="588873"/>
      </dsp:txXfrm>
    </dsp:sp>
    <dsp:sp modelId="{91AB5A7F-ABA0-439A-960C-0E731B02C7A3}">
      <dsp:nvSpPr>
        <dsp:cNvPr id="0" name=""/>
        <dsp:cNvSpPr/>
      </dsp:nvSpPr>
      <dsp:spPr>
        <a:xfrm>
          <a:off x="150725" y="150726"/>
          <a:ext cx="2150667" cy="21506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</a:t>
          </a:r>
        </a:p>
      </dsp:txBody>
      <dsp:txXfrm>
        <a:off x="366047" y="596477"/>
        <a:ext cx="793698" cy="588873"/>
      </dsp:txXfrm>
    </dsp:sp>
    <dsp:sp modelId="{1412F446-1979-4E76-8138-A74CCC0E6C17}">
      <dsp:nvSpPr>
        <dsp:cNvPr id="0" name=""/>
        <dsp:cNvSpPr/>
      </dsp:nvSpPr>
      <dsp:spPr>
        <a:xfrm>
          <a:off x="89789" y="17589"/>
          <a:ext cx="2416941" cy="24169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E424-50B2-40B4-8D25-DDFC79D8CE3A}">
      <dsp:nvSpPr>
        <dsp:cNvPr id="0" name=""/>
        <dsp:cNvSpPr/>
      </dsp:nvSpPr>
      <dsp:spPr>
        <a:xfrm>
          <a:off x="89789" y="89790"/>
          <a:ext cx="2416941" cy="24169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F2D4-F6BB-4F6E-9CFE-BFF4094AEFCB}">
      <dsp:nvSpPr>
        <dsp:cNvPr id="0" name=""/>
        <dsp:cNvSpPr/>
      </dsp:nvSpPr>
      <dsp:spPr>
        <a:xfrm>
          <a:off x="17588" y="89790"/>
          <a:ext cx="2416941" cy="24169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AED8-F807-43E5-A925-B48D683E2764}">
      <dsp:nvSpPr>
        <dsp:cNvPr id="0" name=""/>
        <dsp:cNvSpPr/>
      </dsp:nvSpPr>
      <dsp:spPr>
        <a:xfrm>
          <a:off x="17588" y="17589"/>
          <a:ext cx="2416941" cy="241694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E13C4-1D49-4F12-A40E-1BA55BC8CE19}">
      <dsp:nvSpPr>
        <dsp:cNvPr id="0" name=""/>
        <dsp:cNvSpPr/>
      </dsp:nvSpPr>
      <dsp:spPr>
        <a:xfrm>
          <a:off x="222926" y="150726"/>
          <a:ext cx="2150667" cy="21506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</a:t>
          </a:r>
        </a:p>
      </dsp:txBody>
      <dsp:txXfrm>
        <a:off x="1364572" y="596477"/>
        <a:ext cx="793698" cy="588873"/>
      </dsp:txXfrm>
    </dsp:sp>
    <dsp:sp modelId="{3AC0B967-FE1E-44F1-95EF-5CB0FE8174C8}">
      <dsp:nvSpPr>
        <dsp:cNvPr id="0" name=""/>
        <dsp:cNvSpPr/>
      </dsp:nvSpPr>
      <dsp:spPr>
        <a:xfrm>
          <a:off x="222926" y="222927"/>
          <a:ext cx="2150667" cy="21506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</a:t>
          </a:r>
        </a:p>
      </dsp:txBody>
      <dsp:txXfrm>
        <a:off x="1364572" y="1338970"/>
        <a:ext cx="793698" cy="588873"/>
      </dsp:txXfrm>
    </dsp:sp>
    <dsp:sp modelId="{D20A8582-3EB4-426C-8B26-8707C8AADDE1}">
      <dsp:nvSpPr>
        <dsp:cNvPr id="0" name=""/>
        <dsp:cNvSpPr/>
      </dsp:nvSpPr>
      <dsp:spPr>
        <a:xfrm>
          <a:off x="150725" y="222927"/>
          <a:ext cx="2150667" cy="21506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Study</a:t>
          </a:r>
        </a:p>
      </dsp:txBody>
      <dsp:txXfrm>
        <a:off x="366047" y="1338970"/>
        <a:ext cx="793698" cy="588873"/>
      </dsp:txXfrm>
    </dsp:sp>
    <dsp:sp modelId="{91AB5A7F-ABA0-439A-960C-0E731B02C7A3}">
      <dsp:nvSpPr>
        <dsp:cNvPr id="0" name=""/>
        <dsp:cNvSpPr/>
      </dsp:nvSpPr>
      <dsp:spPr>
        <a:xfrm>
          <a:off x="150725" y="150726"/>
          <a:ext cx="2150667" cy="21506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</a:t>
          </a:r>
        </a:p>
      </dsp:txBody>
      <dsp:txXfrm>
        <a:off x="366047" y="596477"/>
        <a:ext cx="793698" cy="588873"/>
      </dsp:txXfrm>
    </dsp:sp>
    <dsp:sp modelId="{1412F446-1979-4E76-8138-A74CCC0E6C17}">
      <dsp:nvSpPr>
        <dsp:cNvPr id="0" name=""/>
        <dsp:cNvSpPr/>
      </dsp:nvSpPr>
      <dsp:spPr>
        <a:xfrm>
          <a:off x="89789" y="17589"/>
          <a:ext cx="2416941" cy="24169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E424-50B2-40B4-8D25-DDFC79D8CE3A}">
      <dsp:nvSpPr>
        <dsp:cNvPr id="0" name=""/>
        <dsp:cNvSpPr/>
      </dsp:nvSpPr>
      <dsp:spPr>
        <a:xfrm>
          <a:off x="89789" y="89790"/>
          <a:ext cx="2416941" cy="24169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F2D4-F6BB-4F6E-9CFE-BFF4094AEFCB}">
      <dsp:nvSpPr>
        <dsp:cNvPr id="0" name=""/>
        <dsp:cNvSpPr/>
      </dsp:nvSpPr>
      <dsp:spPr>
        <a:xfrm>
          <a:off x="17588" y="89790"/>
          <a:ext cx="2416941" cy="24169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AED8-F807-43E5-A925-B48D683E2764}">
      <dsp:nvSpPr>
        <dsp:cNvPr id="0" name=""/>
        <dsp:cNvSpPr/>
      </dsp:nvSpPr>
      <dsp:spPr>
        <a:xfrm>
          <a:off x="17588" y="17589"/>
          <a:ext cx="2416941" cy="241694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2E13C4-1D49-4F12-A40E-1BA55BC8CE19}">
      <dsp:nvSpPr>
        <dsp:cNvPr id="0" name=""/>
        <dsp:cNvSpPr/>
      </dsp:nvSpPr>
      <dsp:spPr>
        <a:xfrm>
          <a:off x="222926" y="150726"/>
          <a:ext cx="2150667" cy="21506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Plan</a:t>
          </a:r>
        </a:p>
      </dsp:txBody>
      <dsp:txXfrm>
        <a:off x="1364572" y="596477"/>
        <a:ext cx="793698" cy="588873"/>
      </dsp:txXfrm>
    </dsp:sp>
    <dsp:sp modelId="{3AC0B967-FE1E-44F1-95EF-5CB0FE8174C8}">
      <dsp:nvSpPr>
        <dsp:cNvPr id="0" name=""/>
        <dsp:cNvSpPr/>
      </dsp:nvSpPr>
      <dsp:spPr>
        <a:xfrm>
          <a:off x="222926" y="222927"/>
          <a:ext cx="2150667" cy="21506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Do</a:t>
          </a:r>
        </a:p>
      </dsp:txBody>
      <dsp:txXfrm>
        <a:off x="1364572" y="1338970"/>
        <a:ext cx="793698" cy="588873"/>
      </dsp:txXfrm>
    </dsp:sp>
    <dsp:sp modelId="{D20A8582-3EB4-426C-8B26-8707C8AADDE1}">
      <dsp:nvSpPr>
        <dsp:cNvPr id="0" name=""/>
        <dsp:cNvSpPr/>
      </dsp:nvSpPr>
      <dsp:spPr>
        <a:xfrm>
          <a:off x="150725" y="222927"/>
          <a:ext cx="2150667" cy="21506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Study</a:t>
          </a:r>
        </a:p>
      </dsp:txBody>
      <dsp:txXfrm>
        <a:off x="366047" y="1338970"/>
        <a:ext cx="793698" cy="588873"/>
      </dsp:txXfrm>
    </dsp:sp>
    <dsp:sp modelId="{91AB5A7F-ABA0-439A-960C-0E731B02C7A3}">
      <dsp:nvSpPr>
        <dsp:cNvPr id="0" name=""/>
        <dsp:cNvSpPr/>
      </dsp:nvSpPr>
      <dsp:spPr>
        <a:xfrm>
          <a:off x="150725" y="150726"/>
          <a:ext cx="2150667" cy="21506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Act</a:t>
          </a:r>
        </a:p>
      </dsp:txBody>
      <dsp:txXfrm>
        <a:off x="366047" y="596477"/>
        <a:ext cx="793698" cy="588873"/>
      </dsp:txXfrm>
    </dsp:sp>
    <dsp:sp modelId="{1412F446-1979-4E76-8138-A74CCC0E6C17}">
      <dsp:nvSpPr>
        <dsp:cNvPr id="0" name=""/>
        <dsp:cNvSpPr/>
      </dsp:nvSpPr>
      <dsp:spPr>
        <a:xfrm>
          <a:off x="89789" y="17589"/>
          <a:ext cx="2416941" cy="241694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9E424-50B2-40B4-8D25-DDFC79D8CE3A}">
      <dsp:nvSpPr>
        <dsp:cNvPr id="0" name=""/>
        <dsp:cNvSpPr/>
      </dsp:nvSpPr>
      <dsp:spPr>
        <a:xfrm>
          <a:off x="89789" y="89790"/>
          <a:ext cx="2416941" cy="241694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5F2D4-F6BB-4F6E-9CFE-BFF4094AEFCB}">
      <dsp:nvSpPr>
        <dsp:cNvPr id="0" name=""/>
        <dsp:cNvSpPr/>
      </dsp:nvSpPr>
      <dsp:spPr>
        <a:xfrm>
          <a:off x="17588" y="89790"/>
          <a:ext cx="2416941" cy="241694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BAED8-F807-43E5-A925-B48D683E2764}">
      <dsp:nvSpPr>
        <dsp:cNvPr id="0" name=""/>
        <dsp:cNvSpPr/>
      </dsp:nvSpPr>
      <dsp:spPr>
        <a:xfrm>
          <a:off x="17588" y="17589"/>
          <a:ext cx="2416941" cy="241694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0.05697</cdr:x>
      <cdr:y>0.0141</cdr:y>
    </cdr:from>
    <cdr:to>
      <cdr:x>0.98682</cdr:x>
      <cdr:y>0.84092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4B3394A-061B-42E1-92A0-6D9D5FB65779}"/>
            </a:ext>
          </a:extLst>
        </cdr:cNvPr>
        <cdr:cNvSpPr/>
      </cdr:nvSpPr>
      <cdr:spPr>
        <a:xfrm xmlns:a="http://schemas.openxmlformats.org/drawingml/2006/main">
          <a:off x="645576" y="69001"/>
          <a:ext cx="10536075" cy="404676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0.09749</cdr:x>
      <cdr:y>0.54163</cdr:y>
    </cdr:from>
    <cdr:to>
      <cdr:x>0.12197</cdr:x>
      <cdr:y>0.60584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702B5807-5CEE-480A-A534-CE0553C90193}"/>
            </a:ext>
          </a:extLst>
        </cdr:cNvPr>
        <cdr:cNvSpPr/>
      </cdr:nvSpPr>
      <cdr:spPr>
        <a:xfrm xmlns:a="http://schemas.openxmlformats.org/drawingml/2006/main">
          <a:off x="1104609" y="2512993"/>
          <a:ext cx="277402" cy="29795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0.15637</cdr:x>
      <cdr:y>0.41264</cdr:y>
    </cdr:from>
    <cdr:to>
      <cdr:x>0.18086</cdr:x>
      <cdr:y>0.47686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C2B41527-8287-4C08-BCD8-165834B5E6A1}"/>
            </a:ext>
          </a:extLst>
        </cdr:cNvPr>
        <cdr:cNvSpPr/>
      </cdr:nvSpPr>
      <cdr:spPr>
        <a:xfrm xmlns:a="http://schemas.openxmlformats.org/drawingml/2006/main">
          <a:off x="1771859" y="1914523"/>
          <a:ext cx="277402" cy="29795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0.11838</cdr:x>
      <cdr:y>0.46745</cdr:y>
    </cdr:from>
    <cdr:to>
      <cdr:x>0.15996</cdr:x>
      <cdr:y>0.55103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CCDFB3CE-DDF5-44D7-A80C-D401674E1836}"/>
            </a:ext>
          </a:extLst>
        </cdr:cNvPr>
        <cdr:cNvCxnSpPr>
          <a:stCxn xmlns:a="http://schemas.openxmlformats.org/drawingml/2006/main" id="3" idx="7"/>
          <a:endCxn xmlns:a="http://schemas.openxmlformats.org/drawingml/2006/main" id="4" idx="3"/>
        </cdr:cNvCxnSpPr>
      </cdr:nvCxnSpPr>
      <cdr:spPr>
        <a:xfrm xmlns:a="http://schemas.openxmlformats.org/drawingml/2006/main" flipV="1">
          <a:off x="1341386" y="2168840"/>
          <a:ext cx="471098" cy="38778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0.05697</cdr:x>
      <cdr:y>0.02324</cdr:y>
    </cdr:from>
    <cdr:to>
      <cdr:x>0.98682</cdr:x>
      <cdr:y>0.85616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04B3394A-061B-42E1-92A0-6D9D5FB65779}"/>
            </a:ext>
          </a:extLst>
        </cdr:cNvPr>
        <cdr:cNvSpPr/>
      </cdr:nvSpPr>
      <cdr:spPr>
        <a:xfrm xmlns:a="http://schemas.openxmlformats.org/drawingml/2006/main">
          <a:off x="645575" y="113745"/>
          <a:ext cx="10536023" cy="4076617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 dirty="0"/>
        </a:p>
      </cdr:txBody>
    </cdr:sp>
  </cdr:relSizeAnchor>
  <cdr:relSizeAnchor xmlns:cdr="http://schemas.openxmlformats.org/drawingml/2006/chartDrawing">
    <cdr:from>
      <cdr:x>0.09749</cdr:x>
      <cdr:y>0.54163</cdr:y>
    </cdr:from>
    <cdr:to>
      <cdr:x>0.12197</cdr:x>
      <cdr:y>0.60584</cdr:y>
    </cdr:to>
    <cdr:sp macro="" textlink="">
      <cdr:nvSpPr>
        <cdr:cNvPr id="3" name="Oval 2">
          <a:extLst xmlns:a="http://schemas.openxmlformats.org/drawingml/2006/main">
            <a:ext uri="{FF2B5EF4-FFF2-40B4-BE49-F238E27FC236}">
              <a16:creationId xmlns:a16="http://schemas.microsoft.com/office/drawing/2014/main" id="{702B5807-5CEE-480A-A534-CE0553C90193}"/>
            </a:ext>
          </a:extLst>
        </cdr:cNvPr>
        <cdr:cNvSpPr/>
      </cdr:nvSpPr>
      <cdr:spPr>
        <a:xfrm xmlns:a="http://schemas.openxmlformats.org/drawingml/2006/main">
          <a:off x="1104609" y="2512993"/>
          <a:ext cx="277402" cy="29795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0.15637</cdr:x>
      <cdr:y>0.41264</cdr:y>
    </cdr:from>
    <cdr:to>
      <cdr:x>0.18086</cdr:x>
      <cdr:y>0.47686</cdr:y>
    </cdr:to>
    <cdr:sp macro="" textlink="">
      <cdr:nvSpPr>
        <cdr:cNvPr id="4" name="Oval 3">
          <a:extLst xmlns:a="http://schemas.openxmlformats.org/drawingml/2006/main">
            <a:ext uri="{FF2B5EF4-FFF2-40B4-BE49-F238E27FC236}">
              <a16:creationId xmlns:a16="http://schemas.microsoft.com/office/drawing/2014/main" id="{C2B41527-8287-4C08-BCD8-165834B5E6A1}"/>
            </a:ext>
          </a:extLst>
        </cdr:cNvPr>
        <cdr:cNvSpPr/>
      </cdr:nvSpPr>
      <cdr:spPr>
        <a:xfrm xmlns:a="http://schemas.openxmlformats.org/drawingml/2006/main">
          <a:off x="1771859" y="1914523"/>
          <a:ext cx="277402" cy="29795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0.11838</cdr:x>
      <cdr:y>0.46745</cdr:y>
    </cdr:from>
    <cdr:to>
      <cdr:x>0.15996</cdr:x>
      <cdr:y>0.55103</cdr:y>
    </cdr:to>
    <cdr:cxnSp macro="">
      <cdr:nvCxnSpPr>
        <cdr:cNvPr id="6" name="Straight Connector 5">
          <a:extLst xmlns:a="http://schemas.openxmlformats.org/drawingml/2006/main">
            <a:ext uri="{FF2B5EF4-FFF2-40B4-BE49-F238E27FC236}">
              <a16:creationId xmlns:a16="http://schemas.microsoft.com/office/drawing/2014/main" id="{CCDFB3CE-DDF5-44D7-A80C-D401674E1836}"/>
            </a:ext>
          </a:extLst>
        </cdr:cNvPr>
        <cdr:cNvCxnSpPr>
          <a:stCxn xmlns:a="http://schemas.openxmlformats.org/drawingml/2006/main" id="3" idx="7"/>
          <a:endCxn xmlns:a="http://schemas.openxmlformats.org/drawingml/2006/main" id="4" idx="3"/>
        </cdr:cNvCxnSpPr>
      </cdr:nvCxnSpPr>
      <cdr:spPr>
        <a:xfrm xmlns:a="http://schemas.openxmlformats.org/drawingml/2006/main" flipV="1">
          <a:off x="1341386" y="2168840"/>
          <a:ext cx="471098" cy="387787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0.23068</cdr:x>
      <cdr:y>0.6096</cdr:y>
    </cdr:from>
    <cdr:to>
      <cdr:x>0.25516</cdr:x>
      <cdr:y>0.67381</cdr:y>
    </cdr:to>
    <cdr:sp macro="" textlink="">
      <cdr:nvSpPr>
        <cdr:cNvPr id="7" name="Oval 6">
          <a:extLst xmlns:a="http://schemas.openxmlformats.org/drawingml/2006/main">
            <a:ext uri="{FF2B5EF4-FFF2-40B4-BE49-F238E27FC236}">
              <a16:creationId xmlns:a16="http://schemas.microsoft.com/office/drawing/2014/main" id="{B3EC1599-EB81-46A8-9B61-7657DC526DCA}"/>
            </a:ext>
          </a:extLst>
        </cdr:cNvPr>
        <cdr:cNvSpPr/>
      </cdr:nvSpPr>
      <cdr:spPr>
        <a:xfrm xmlns:a="http://schemas.openxmlformats.org/drawingml/2006/main">
          <a:off x="2613769" y="2828352"/>
          <a:ext cx="277402" cy="297951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0.17727</cdr:x>
      <cdr:y>0.46745</cdr:y>
    </cdr:from>
    <cdr:to>
      <cdr:x>0.23426</cdr:x>
      <cdr:y>0.619</cdr:y>
    </cdr:to>
    <cdr:cxnSp macro="">
      <cdr:nvCxnSpPr>
        <cdr:cNvPr id="8" name="Straight Connector 7">
          <a:extLst xmlns:a="http://schemas.openxmlformats.org/drawingml/2006/main">
            <a:ext uri="{FF2B5EF4-FFF2-40B4-BE49-F238E27FC236}">
              <a16:creationId xmlns:a16="http://schemas.microsoft.com/office/drawing/2014/main" id="{473AFCCB-63A0-42DD-81AF-5BC7DCCAC6AB}"/>
            </a:ext>
          </a:extLst>
        </cdr:cNvPr>
        <cdr:cNvCxnSpPr>
          <a:stCxn xmlns:a="http://schemas.openxmlformats.org/drawingml/2006/main" id="4" idx="5"/>
          <a:endCxn xmlns:a="http://schemas.openxmlformats.org/drawingml/2006/main" id="7" idx="1"/>
        </cdr:cNvCxnSpPr>
      </cdr:nvCxnSpPr>
      <cdr:spPr>
        <a:xfrm xmlns:a="http://schemas.openxmlformats.org/drawingml/2006/main">
          <a:off x="2008636" y="2168840"/>
          <a:ext cx="645758" cy="70314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accent3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6D82AA-FDE0-D045-8F80-AD810A9EF06B}" type="datetimeFigureOut">
              <a:rPr lang="en-US" smtClean="0"/>
              <a:t>6/26/2020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CEA2D-E53F-2347-A63C-303DB04F6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2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20EE49-D524-4C02-B918-2A149CBAC0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1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RC to start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DABD6-874B-4A09-A884-6A67A2B280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18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DABD6-874B-4A09-A884-6A67A2B280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2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6DABD6-874B-4A09-A884-6A67A2B280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71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CEA2D-E53F-2347-A63C-303DB04F657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17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CEA2D-E53F-2347-A63C-303DB04F65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1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CEA2D-E53F-2347-A63C-303DB04F6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48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1CEA2D-E53F-2347-A63C-303DB04F657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69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9536" y="2921285"/>
            <a:ext cx="7246620" cy="812676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589782" y="1782618"/>
            <a:ext cx="7122682" cy="2665420"/>
            <a:chOff x="923162" y="2443574"/>
            <a:chExt cx="7338521" cy="1779334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923162" y="2443574"/>
              <a:ext cx="7338521" cy="0"/>
            </a:xfrm>
            <a:prstGeom prst="line">
              <a:avLst/>
            </a:prstGeom>
            <a:noFill/>
            <a:ln w="9525" cap="flat" cmpd="sng" algn="ctr">
              <a:solidFill>
                <a:srgbClr val="5B7A89"/>
              </a:solidFill>
              <a:prstDash val="dot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923162" y="4222908"/>
              <a:ext cx="7338521" cy="0"/>
            </a:xfrm>
            <a:prstGeom prst="line">
              <a:avLst/>
            </a:prstGeom>
            <a:noFill/>
            <a:ln w="9525" cap="flat" cmpd="sng" algn="ctr">
              <a:solidFill>
                <a:srgbClr val="5B7A89"/>
              </a:solidFill>
              <a:prstDash val="dot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3903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329727"/>
            <a:ext cx="10515600" cy="760037"/>
          </a:xfrm>
          <a:prstGeom prst="rect">
            <a:avLst/>
          </a:prstGeom>
        </p:spPr>
        <p:txBody>
          <a:bodyPr/>
          <a:lstStyle>
            <a:lvl1pPr>
              <a:defRPr lang="en-US" sz="4400" b="1" kern="1200" smtClean="0">
                <a:solidFill>
                  <a:srgbClr val="273A74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579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B3C7EB-3771-45F2-8749-996F0D96CCF4}"/>
              </a:ext>
            </a:extLst>
          </p:cNvPr>
          <p:cNvSpPr txBox="1"/>
          <p:nvPr userDrawn="1"/>
        </p:nvSpPr>
        <p:spPr>
          <a:xfrm>
            <a:off x="3094626" y="2106734"/>
            <a:ext cx="600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360"/>
            <a:r>
              <a:rPr lang="en-US" sz="1400" spc="688" dirty="0">
                <a:solidFill>
                  <a:srgbClr val="FFFFFF">
                    <a:lumMod val="95000"/>
                  </a:srgb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ESO 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5C9178-63C6-4B88-AA5A-3D4E1A6AA194}"/>
              </a:ext>
            </a:extLst>
          </p:cNvPr>
          <p:cNvSpPr txBox="1"/>
          <p:nvPr userDrawn="1"/>
        </p:nvSpPr>
        <p:spPr>
          <a:xfrm>
            <a:off x="3238499" y="2608807"/>
            <a:ext cx="5715000" cy="164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2520"/>
            <a:r>
              <a:rPr lang="en-US" sz="3530" b="1" dirty="0">
                <a:solidFill>
                  <a:srgbClr val="FFFFFF">
                    <a:lumMod val="95000"/>
                  </a:srgb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Make a Difference</a:t>
            </a:r>
          </a:p>
          <a:p>
            <a:pPr algn="ctr" defTabSz="892520"/>
            <a:endParaRPr lang="en-US" sz="1588" b="1" dirty="0">
              <a:solidFill>
                <a:prstClr val="white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ctr" defTabSz="892520"/>
            <a:r>
              <a:rPr lang="en-US" sz="2471" dirty="0">
                <a:solidFill>
                  <a:srgbClr val="FFFFFF">
                    <a:lumMod val="95000"/>
                  </a:srgb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Improve Community Health and Safety Through the Power of Data</a:t>
            </a:r>
            <a:endParaRPr lang="en-US" sz="2118" dirty="0">
              <a:solidFill>
                <a:srgbClr val="FFFFFF">
                  <a:lumMod val="95000"/>
                </a:srgb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864F8-972E-4841-976D-219D01E5D21E}"/>
              </a:ext>
            </a:extLst>
          </p:cNvPr>
          <p:cNvCxnSpPr/>
          <p:nvPr userDrawn="1"/>
        </p:nvCxnSpPr>
        <p:spPr>
          <a:xfrm>
            <a:off x="2523694" y="1798714"/>
            <a:ext cx="7122682" cy="0"/>
          </a:xfrm>
          <a:prstGeom prst="line">
            <a:avLst/>
          </a:prstGeom>
          <a:noFill/>
          <a:ln w="9525" cap="flat" cmpd="sng" algn="ctr">
            <a:solidFill>
              <a:srgbClr val="5B7A89"/>
            </a:solidFill>
            <a:prstDash val="dot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FC903A-E9F5-498C-BF61-2A7BF226209F}"/>
              </a:ext>
            </a:extLst>
          </p:cNvPr>
          <p:cNvCxnSpPr/>
          <p:nvPr userDrawn="1"/>
        </p:nvCxnSpPr>
        <p:spPr>
          <a:xfrm>
            <a:off x="2523694" y="4751265"/>
            <a:ext cx="7122682" cy="0"/>
          </a:xfrm>
          <a:prstGeom prst="line">
            <a:avLst/>
          </a:prstGeom>
          <a:noFill/>
          <a:ln w="9525" cap="flat" cmpd="sng" algn="ctr">
            <a:solidFill>
              <a:srgbClr val="5B7A89"/>
            </a:solidFill>
            <a:prstDash val="dot"/>
          </a:ln>
          <a:effectLst/>
        </p:spPr>
      </p:cxnSp>
    </p:spTree>
    <p:extLst>
      <p:ext uri="{BB962C8B-B14F-4D97-AF65-F5344CB8AC3E}">
        <p14:creationId xmlns:p14="http://schemas.microsoft.com/office/powerpoint/2010/main" val="16224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34" y="3916440"/>
            <a:ext cx="11073765" cy="91503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8" y="6217316"/>
            <a:ext cx="1345546" cy="430499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89634" y="3530413"/>
            <a:ext cx="88750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4736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688" normalizeH="0" baseline="0" noProof="0" dirty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Helvetica"/>
                <a:cs typeface="Helvetica"/>
              </a:rPr>
              <a:t>NEXT SECTION</a:t>
            </a:r>
          </a:p>
        </p:txBody>
      </p:sp>
    </p:spTree>
    <p:extLst>
      <p:ext uri="{BB962C8B-B14F-4D97-AF65-F5344CB8AC3E}">
        <p14:creationId xmlns:p14="http://schemas.microsoft.com/office/powerpoint/2010/main" val="213035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634" y="3916440"/>
            <a:ext cx="11073765" cy="915035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8" y="6217316"/>
            <a:ext cx="1345546" cy="4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9B64F-74EC-47D5-B091-F68346EFE2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07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0">
                <a:solidFill>
                  <a:srgbClr val="0C394D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78540" y="1213930"/>
            <a:ext cx="10960833" cy="46109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rgbClr val="1F4D79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1F4D79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1F4D79"/>
                </a:solidFill>
                <a:latin typeface="Franklin Gothic Book" panose="020B0503020102020204" pitchFamily="34" charset="0"/>
              </a:defRPr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42576D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42576D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8486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43388" y="938305"/>
            <a:ext cx="6151750" cy="47608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D79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B38338-295B-46B0-A8B2-169DD1FA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05" y="2714288"/>
            <a:ext cx="4808042" cy="51054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C39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D09590-252D-413D-A3CE-B7A9298AF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7705" y="3224834"/>
            <a:ext cx="4808042" cy="396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D7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053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tric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334671" y="938305"/>
            <a:ext cx="6151750" cy="47608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4D79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B38338-295B-46B0-A8B2-169DD1FA8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972" y="2714288"/>
            <a:ext cx="4808042" cy="51054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>
                <a:solidFill>
                  <a:srgbClr val="0C39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48990EC-A4A1-4287-8A6B-D70D37CCA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14972" y="3224834"/>
            <a:ext cx="4808042" cy="396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F4D7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16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ric - Left Im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0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39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180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0" r:id="rId3"/>
    <p:sldLayoutId id="2147483670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tor assessment"/>
          <p:cNvSpPr txBox="1"/>
          <p:nvPr userDrawn="1"/>
        </p:nvSpPr>
        <p:spPr>
          <a:xfrm>
            <a:off x="367028" y="6150839"/>
            <a:ext cx="26936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prstClr val="white"/>
                </a:solidFill>
                <a:latin typeface="Franklin Gothic Book"/>
              </a:rPr>
              <a:t>Proprietary and Confidential</a:t>
            </a:r>
          </a:p>
          <a:p>
            <a:r>
              <a:rPr lang="en-US" sz="1400" dirty="0">
                <a:solidFill>
                  <a:prstClr val="white"/>
                </a:solidFill>
                <a:latin typeface="Franklin Gothic Book"/>
              </a:rPr>
              <a:t>Do Not Copy or Distribute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828" y="6217316"/>
            <a:ext cx="1345546" cy="430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FDA3F1-4A4B-451A-85CF-4F07EC799B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556" y="6414280"/>
            <a:ext cx="741818" cy="23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5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68" r:id="rId3"/>
    <p:sldLayoutId id="2147483657" r:id="rId4"/>
    <p:sldLayoutId id="214748367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4E75A3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4E75A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75A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4E75A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4E75A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BF36C-05CD-47EE-9857-2D4C2AB6A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1228" y="2472476"/>
            <a:ext cx="10069544" cy="812676"/>
          </a:xfrm>
        </p:spPr>
        <p:txBody>
          <a:bodyPr/>
          <a:lstStyle/>
          <a:p>
            <a:r>
              <a:rPr lang="en-US" sz="4800" dirty="0">
                <a:latin typeface="Franklin Gothic Demi Cond" panose="020B0706030402020204" pitchFamily="34" charset="0"/>
              </a:rPr>
              <a:t>NAEMSP Town Hall:</a:t>
            </a:r>
            <a:br>
              <a:rPr lang="en-US" sz="4800" dirty="0">
                <a:latin typeface="Franklin Gothic Demi Cond" panose="020B0706030402020204" pitchFamily="34" charset="0"/>
              </a:rPr>
            </a:br>
            <a:r>
              <a:rPr lang="en-US" sz="4800" dirty="0">
                <a:latin typeface="Franklin Gothic Demi Cond" panose="020B0706030402020204" pitchFamily="34" charset="0"/>
              </a:rPr>
              <a:t>Improvement Science Overview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E864D-79E5-4590-93EA-44FA49AB3D0E}"/>
              </a:ext>
            </a:extLst>
          </p:cNvPr>
          <p:cNvSpPr txBox="1"/>
          <p:nvPr/>
        </p:nvSpPr>
        <p:spPr>
          <a:xfrm>
            <a:off x="-380170" y="5826854"/>
            <a:ext cx="4329404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22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Remle Crowe, PhD, NREMT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Franklin Gothic Demi" panose="020B0703020102020204" pitchFamily="34" charset="0"/>
              </a:rPr>
              <a:t>@</a:t>
            </a:r>
            <a:r>
              <a:rPr lang="en-US" sz="2000" dirty="0" err="1">
                <a:solidFill>
                  <a:schemeClr val="bg1"/>
                </a:solidFill>
                <a:latin typeface="Franklin Gothic Demi" panose="020B0703020102020204" pitchFamily="34" charset="0"/>
              </a:rPr>
              <a:t>rpcrowe</a:t>
            </a:r>
            <a:endParaRPr lang="en-US" sz="2000" dirty="0">
              <a:solidFill>
                <a:schemeClr val="bg1"/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4" name="Picture 2" descr="Image result for twitter logo">
            <a:extLst>
              <a:ext uri="{FF2B5EF4-FFF2-40B4-BE49-F238E27FC236}">
                <a16:creationId xmlns:a16="http://schemas.microsoft.com/office/drawing/2014/main" id="{ACA45DAB-87C8-47E8-9B2B-4EA4429F6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501" y="6236922"/>
            <a:ext cx="432371" cy="432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823A0A-9E18-47B6-B00F-CB74D5FB5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17" y="6290476"/>
            <a:ext cx="1016621" cy="325261"/>
          </a:xfrm>
          <a:prstGeom prst="rect">
            <a:avLst/>
          </a:prstGeom>
        </p:spPr>
      </p:pic>
      <p:pic>
        <p:nvPicPr>
          <p:cNvPr id="1028" name="Picture 4" descr="National Association of EMS Physicians (NAEMSP) | EMS World">
            <a:extLst>
              <a:ext uri="{FF2B5EF4-FFF2-40B4-BE49-F238E27FC236}">
                <a16:creationId xmlns:a16="http://schemas.microsoft.com/office/drawing/2014/main" id="{BE07912B-3624-4ED4-96D3-A176DBB62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464" y="119695"/>
            <a:ext cx="2021941" cy="237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03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31156F-D0E5-466C-A30A-4DB5370CB94C}"/>
              </a:ext>
            </a:extLst>
          </p:cNvPr>
          <p:cNvSpPr/>
          <p:nvPr/>
        </p:nvSpPr>
        <p:spPr>
          <a:xfrm>
            <a:off x="756142" y="1451113"/>
            <a:ext cx="10679715" cy="395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0749E30D-0533-4A2D-98DB-829592D7C3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089696"/>
              </p:ext>
            </p:extLst>
          </p:nvPr>
        </p:nvGraphicFramePr>
        <p:xfrm>
          <a:off x="107741" y="1216524"/>
          <a:ext cx="11330941" cy="489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BEC1863-ACF5-4735-835A-730A724260B3}"/>
              </a:ext>
            </a:extLst>
          </p:cNvPr>
          <p:cNvSpPr txBox="1"/>
          <p:nvPr/>
        </p:nvSpPr>
        <p:spPr>
          <a:xfrm>
            <a:off x="3486932" y="1324352"/>
            <a:ext cx="521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Resuscitation ROSC Rate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99858-F916-4056-8449-8430CF04156C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6" name="Picture 2" descr="Image result for twitter logo">
            <a:extLst>
              <a:ext uri="{FF2B5EF4-FFF2-40B4-BE49-F238E27FC236}">
                <a16:creationId xmlns:a16="http://schemas.microsoft.com/office/drawing/2014/main" id="{81F2D3DB-EF27-4CF7-B1CD-5E09BE9A6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709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7C06AB-9103-4231-AAC8-E49B1677F245}"/>
              </a:ext>
            </a:extLst>
          </p:cNvPr>
          <p:cNvSpPr txBox="1">
            <a:spLocks/>
          </p:cNvSpPr>
          <p:nvPr/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Despair</a:t>
            </a:r>
          </a:p>
        </p:txBody>
      </p:sp>
      <p:pic>
        <p:nvPicPr>
          <p:cNvPr id="4" name="Picture 4" descr="Image result for gangnam style video">
            <a:extLst>
              <a:ext uri="{FF2B5EF4-FFF2-40B4-BE49-F238E27FC236}">
                <a16:creationId xmlns:a16="http://schemas.microsoft.com/office/drawing/2014/main" id="{6DEBA597-9B37-46FB-BA48-3D50CD4FFC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43891" y="1379777"/>
            <a:ext cx="4880225" cy="4311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782BC77-BDA6-4628-A94B-AE730B15A831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6" name="Picture 2" descr="Image result for twitter logo">
            <a:extLst>
              <a:ext uri="{FF2B5EF4-FFF2-40B4-BE49-F238E27FC236}">
                <a16:creationId xmlns:a16="http://schemas.microsoft.com/office/drawing/2014/main" id="{78252C5E-DB4C-4CAA-ACA5-E40855F6E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120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minion traffic">
            <a:extLst>
              <a:ext uri="{FF2B5EF4-FFF2-40B4-BE49-F238E27FC236}">
                <a16:creationId xmlns:a16="http://schemas.microsoft.com/office/drawing/2014/main" id="{818E7272-C89F-413A-BAA9-CEB719A76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16612" y="2672475"/>
            <a:ext cx="3980958" cy="306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FBB41F19-E95E-467D-89E6-4A6F092BBAC4}"/>
              </a:ext>
            </a:extLst>
          </p:cNvPr>
          <p:cNvSpPr txBox="1">
            <a:spLocks/>
          </p:cNvSpPr>
          <p:nvPr/>
        </p:nvSpPr>
        <p:spPr>
          <a:xfrm>
            <a:off x="6460111" y="1464662"/>
            <a:ext cx="4893960" cy="147475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C394D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Special Cause</a:t>
            </a:r>
            <a:b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8FE9DD1-C289-42C0-B59E-DB33C10AA249}"/>
              </a:ext>
            </a:extLst>
          </p:cNvPr>
          <p:cNvGrpSpPr/>
          <p:nvPr/>
        </p:nvGrpSpPr>
        <p:grpSpPr>
          <a:xfrm>
            <a:off x="352626" y="1464662"/>
            <a:ext cx="5059869" cy="4274937"/>
            <a:chOff x="352626" y="1033150"/>
            <a:chExt cx="5059869" cy="4274937"/>
          </a:xfrm>
        </p:grpSpPr>
        <p:sp>
          <p:nvSpPr>
            <p:cNvPr id="5" name="Title 1">
              <a:extLst>
                <a:ext uri="{FF2B5EF4-FFF2-40B4-BE49-F238E27FC236}">
                  <a16:creationId xmlns:a16="http://schemas.microsoft.com/office/drawing/2014/main" id="{FEA9046C-6C63-4A2E-AA51-745276B2EAB4}"/>
                </a:ext>
              </a:extLst>
            </p:cNvPr>
            <p:cNvSpPr txBox="1">
              <a:spLocks/>
            </p:cNvSpPr>
            <p:nvPr/>
          </p:nvSpPr>
          <p:spPr>
            <a:xfrm>
              <a:off x="352626" y="1033150"/>
              <a:ext cx="4893960" cy="147475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rgbClr val="0C394D"/>
                  </a:solidFill>
                  <a:latin typeface="Franklin Gothic Medium" panose="020B0603020102020204" pitchFamily="34" charset="0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Common Cause</a:t>
              </a:r>
              <a:br>
                <a:rPr lang="en-US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US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 Variation</a:t>
              </a:r>
            </a:p>
          </p:txBody>
        </p:sp>
        <p:pic>
          <p:nvPicPr>
            <p:cNvPr id="6" name="Picture 2" descr="Image result for car at red light">
              <a:extLst>
                <a:ext uri="{FF2B5EF4-FFF2-40B4-BE49-F238E27FC236}">
                  <a16:creationId xmlns:a16="http://schemas.microsoft.com/office/drawing/2014/main" id="{9805BA94-4926-4432-9515-7B921E5A97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98" y="2240963"/>
              <a:ext cx="4688597" cy="30671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itle 2">
            <a:extLst>
              <a:ext uri="{FF2B5EF4-FFF2-40B4-BE49-F238E27FC236}">
                <a16:creationId xmlns:a16="http://schemas.microsoft.com/office/drawing/2014/main" id="{53B3ED28-5E41-49CB-8A2C-F72317ACB902}"/>
              </a:ext>
            </a:extLst>
          </p:cNvPr>
          <p:cNvSpPr txBox="1">
            <a:spLocks/>
          </p:cNvSpPr>
          <p:nvPr/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Morning Commute to Work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DFEE1-F78B-47B3-884E-C35172758117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9" name="Picture 2" descr="Image result for twitter logo">
            <a:extLst>
              <a:ext uri="{FF2B5EF4-FFF2-40B4-BE49-F238E27FC236}">
                <a16:creationId xmlns:a16="http://schemas.microsoft.com/office/drawing/2014/main" id="{3A504969-B914-487C-8ABC-27B71F926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90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075E1-0BFE-438A-AAEE-376B68BE9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4" y="1190123"/>
            <a:ext cx="10660566" cy="43431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9C5F42-846A-4471-B5BE-3251CC4B3D35}"/>
              </a:ext>
            </a:extLst>
          </p:cNvPr>
          <p:cNvSpPr txBox="1">
            <a:spLocks/>
          </p:cNvSpPr>
          <p:nvPr/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Control Charts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E63E9-24ED-41EE-906D-D1063A2FFED6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5" name="Picture 2" descr="Image result for twitter logo">
            <a:extLst>
              <a:ext uri="{FF2B5EF4-FFF2-40B4-BE49-F238E27FC236}">
                <a16:creationId xmlns:a16="http://schemas.microsoft.com/office/drawing/2014/main" id="{366FCF6D-1FBE-4E54-B08B-467849677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850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808F53DA-43AB-4C63-8E62-0809F41E19E7}"/>
              </a:ext>
            </a:extLst>
          </p:cNvPr>
          <p:cNvGraphicFramePr/>
          <p:nvPr/>
        </p:nvGraphicFramePr>
        <p:xfrm>
          <a:off x="1269602" y="3203146"/>
          <a:ext cx="2560319" cy="256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15B7C09-8F2C-4F45-B8E1-B9028167067E}"/>
              </a:ext>
            </a:extLst>
          </p:cNvPr>
          <p:cNvGraphicFramePr/>
          <p:nvPr/>
        </p:nvGraphicFramePr>
        <p:xfrm>
          <a:off x="3855575" y="2478438"/>
          <a:ext cx="2560319" cy="256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738B1F6-79C5-4A18-A1A3-7FA28D305407}"/>
              </a:ext>
            </a:extLst>
          </p:cNvPr>
          <p:cNvGraphicFramePr/>
          <p:nvPr/>
        </p:nvGraphicFramePr>
        <p:xfrm>
          <a:off x="6537229" y="1635832"/>
          <a:ext cx="2560319" cy="256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2276A4FB-5602-461A-95C8-6BCAE23BDFFC}"/>
              </a:ext>
            </a:extLst>
          </p:cNvPr>
          <p:cNvSpPr/>
          <p:nvPr/>
        </p:nvSpPr>
        <p:spPr>
          <a:xfrm rot="20667146">
            <a:off x="1822627" y="4597593"/>
            <a:ext cx="8750465" cy="809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E69B3D-1A63-4F17-A04A-B103869CA90D}"/>
              </a:ext>
            </a:extLst>
          </p:cNvPr>
          <p:cNvSpPr txBox="1"/>
          <p:nvPr/>
        </p:nvSpPr>
        <p:spPr>
          <a:xfrm>
            <a:off x="366713" y="5524369"/>
            <a:ext cx="17012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Demi Cond" panose="020B0706030402020204" pitchFamily="34" charset="0"/>
              </a:rPr>
              <a:t>Hunches, theories, and ideas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F1340-0DDB-4DC5-A313-8ABDF71F4C88}"/>
              </a:ext>
            </a:extLst>
          </p:cNvPr>
          <p:cNvSpPr txBox="1"/>
          <p:nvPr/>
        </p:nvSpPr>
        <p:spPr>
          <a:xfrm>
            <a:off x="10325173" y="2771378"/>
            <a:ext cx="1849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Demi Cond" panose="020B0706030402020204" pitchFamily="34" charset="0"/>
              </a:rPr>
              <a:t>Changes </a:t>
            </a:r>
          </a:p>
          <a:p>
            <a:pPr algn="ctr"/>
            <a:r>
              <a:rPr lang="en-US" sz="2400" dirty="0">
                <a:latin typeface="Franklin Gothic Demi Cond" panose="020B0706030402020204" pitchFamily="34" charset="0"/>
              </a:rPr>
              <a:t>that result in improvement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BF41A4-0026-4343-AFF5-0E98FA9B1A3F}"/>
              </a:ext>
            </a:extLst>
          </p:cNvPr>
          <p:cNvSpPr txBox="1"/>
          <p:nvPr/>
        </p:nvSpPr>
        <p:spPr>
          <a:xfrm>
            <a:off x="2693368" y="2346930"/>
            <a:ext cx="1425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Adopt,</a:t>
            </a:r>
          </a:p>
          <a:p>
            <a:r>
              <a:rPr lang="en-US" sz="2000" dirty="0"/>
              <a:t>Adapt,</a:t>
            </a:r>
          </a:p>
          <a:p>
            <a:r>
              <a:rPr lang="en-US" sz="2000" dirty="0"/>
              <a:t>Abandon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BA45A2-5BB1-47A6-9553-FC895EDE1F8C}"/>
              </a:ext>
            </a:extLst>
          </p:cNvPr>
          <p:cNvSpPr txBox="1"/>
          <p:nvPr/>
        </p:nvSpPr>
        <p:spPr>
          <a:xfrm>
            <a:off x="5333920" y="1630420"/>
            <a:ext cx="1425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Adopt,</a:t>
            </a:r>
          </a:p>
          <a:p>
            <a:r>
              <a:rPr lang="en-US" sz="2000" dirty="0"/>
              <a:t>Adapt,</a:t>
            </a:r>
          </a:p>
          <a:p>
            <a:r>
              <a:rPr lang="en-US" sz="2000" dirty="0"/>
              <a:t>Abandon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E8B712-A44A-4E7C-998B-15798AF8C20C}"/>
              </a:ext>
            </a:extLst>
          </p:cNvPr>
          <p:cNvSpPr txBox="1"/>
          <p:nvPr/>
        </p:nvSpPr>
        <p:spPr>
          <a:xfrm>
            <a:off x="8249922" y="900502"/>
            <a:ext cx="1425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Adopt,</a:t>
            </a:r>
          </a:p>
          <a:p>
            <a:r>
              <a:rPr lang="en-US" sz="2000" dirty="0"/>
              <a:t>Adapt,</a:t>
            </a:r>
          </a:p>
          <a:p>
            <a:r>
              <a:rPr lang="en-US" sz="2000" dirty="0"/>
              <a:t>Abandon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CFE495-7E8D-40FE-A6BA-30B66D873C1F}"/>
              </a:ext>
            </a:extLst>
          </p:cNvPr>
          <p:cNvSpPr txBox="1"/>
          <p:nvPr/>
        </p:nvSpPr>
        <p:spPr>
          <a:xfrm>
            <a:off x="8341223" y="4837198"/>
            <a:ext cx="383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Implementation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D93AA12-4436-425F-BC26-CFCE00B1A1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713" y="280988"/>
            <a:ext cx="11472862" cy="7699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SMALL </a:t>
            </a:r>
            <a:r>
              <a:rPr lang="en-US" sz="2800" i="1" dirty="0"/>
              <a:t>FAST</a:t>
            </a:r>
            <a:r>
              <a:rPr lang="en-US" dirty="0"/>
              <a:t> Tests of Change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EEC5C6-49D4-4C56-A896-35D9B4C2F1F7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20" name="Picture 2" descr="Image result for twitter logo">
            <a:extLst>
              <a:ext uri="{FF2B5EF4-FFF2-40B4-BE49-F238E27FC236}">
                <a16:creationId xmlns:a16="http://schemas.microsoft.com/office/drawing/2014/main" id="{154208B4-BE86-4E1C-8399-0B4C3D42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9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A9331-7D0D-4CE1-BACC-F8E7FEACC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F8473-085B-4B9F-9CEC-44AE45904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541" y="1604348"/>
            <a:ext cx="10960833" cy="461092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</a:rPr>
              <a:t>Model for Improvement</a:t>
            </a:r>
          </a:p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</a:rPr>
              <a:t>Operational Definitions</a:t>
            </a:r>
          </a:p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</a:rPr>
              <a:t>Data Over Time</a:t>
            </a:r>
          </a:p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</a:rPr>
              <a:t>Types of Variation</a:t>
            </a:r>
          </a:p>
          <a:p>
            <a:pPr>
              <a:spcAft>
                <a:spcPts val="600"/>
              </a:spcAft>
            </a:pPr>
            <a:r>
              <a:rPr lang="en-US" sz="4400" dirty="0">
                <a:solidFill>
                  <a:schemeClr val="tx1"/>
                </a:solidFill>
              </a:rPr>
              <a:t>Small Fast Tests of Change (Rapid Learning)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AA4FFB-E65A-406D-8A57-D530BE679A0F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5" name="Picture 2" descr="Image result for twitter logo">
            <a:extLst>
              <a:ext uri="{FF2B5EF4-FFF2-40B4-BE49-F238E27FC236}">
                <a16:creationId xmlns:a16="http://schemas.microsoft.com/office/drawing/2014/main" id="{4C2CE474-2D4C-4D13-8B90-03A15385A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11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3094626" y="2106734"/>
            <a:ext cx="60027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47360"/>
            <a:r>
              <a:rPr lang="en-US" sz="1400" spc="688" dirty="0">
                <a:solidFill>
                  <a:srgbClr val="FFFFFF">
                    <a:lumMod val="95000"/>
                  </a:srgb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THE ESO MISSION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38499" y="2608807"/>
            <a:ext cx="5715000" cy="1640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92520"/>
            <a:r>
              <a:rPr lang="en-US" sz="3530" b="1" dirty="0">
                <a:solidFill>
                  <a:srgbClr val="FFFFFF">
                    <a:lumMod val="95000"/>
                  </a:srgb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Make a Difference</a:t>
            </a:r>
          </a:p>
          <a:p>
            <a:pPr algn="ctr" defTabSz="892520"/>
            <a:endParaRPr lang="en-US" sz="1588" b="1" dirty="0">
              <a:solidFill>
                <a:prstClr val="white"/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  <a:p>
            <a:pPr algn="ctr" defTabSz="892520"/>
            <a:r>
              <a:rPr lang="en-US" sz="2471" dirty="0">
                <a:solidFill>
                  <a:srgbClr val="FFFFFF">
                    <a:lumMod val="95000"/>
                  </a:srgbClr>
                </a:solidFill>
                <a:latin typeface="Franklin Gothic Book" charset="0"/>
                <a:ea typeface="Franklin Gothic Book" charset="0"/>
                <a:cs typeface="Franklin Gothic Book" charset="0"/>
              </a:rPr>
              <a:t>Improve Community Health and Safety Through the Power of Data</a:t>
            </a:r>
            <a:endParaRPr lang="en-US" sz="2118" dirty="0">
              <a:solidFill>
                <a:srgbClr val="FFFFFF">
                  <a:lumMod val="95000"/>
                </a:srgbClr>
              </a:solidFill>
              <a:latin typeface="Franklin Gothic Book" charset="0"/>
              <a:ea typeface="Franklin Gothic Book" charset="0"/>
              <a:cs typeface="Franklin Gothic Book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23694" y="1798714"/>
            <a:ext cx="7122682" cy="0"/>
          </a:xfrm>
          <a:prstGeom prst="line">
            <a:avLst/>
          </a:prstGeom>
          <a:noFill/>
          <a:ln w="9525" cap="flat" cmpd="sng" algn="ctr">
            <a:solidFill>
              <a:srgbClr val="5B7A89"/>
            </a:solidFill>
            <a:prstDash val="dot"/>
          </a:ln>
          <a:effectLst/>
        </p:spPr>
      </p:cxnSp>
      <p:cxnSp>
        <p:nvCxnSpPr>
          <p:cNvPr id="6" name="Straight Connector 5"/>
          <p:cNvCxnSpPr/>
          <p:nvPr/>
        </p:nvCxnSpPr>
        <p:spPr>
          <a:xfrm>
            <a:off x="2523694" y="4751265"/>
            <a:ext cx="7122682" cy="0"/>
          </a:xfrm>
          <a:prstGeom prst="line">
            <a:avLst/>
          </a:prstGeom>
          <a:noFill/>
          <a:ln w="9525" cap="flat" cmpd="sng" algn="ctr">
            <a:solidFill>
              <a:srgbClr val="5B7A89"/>
            </a:solidFill>
            <a:prstDash val="dot"/>
          </a:ln>
          <a:effectLst/>
        </p:spPr>
      </p:cxnSp>
    </p:spTree>
    <p:extLst>
      <p:ext uri="{BB962C8B-B14F-4D97-AF65-F5344CB8AC3E}">
        <p14:creationId xmlns:p14="http://schemas.microsoft.com/office/powerpoint/2010/main" val="38759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177F2-67AA-42F5-806A-551F24E018BD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2050" name="Picture 2" descr="Image result for twitter logo">
            <a:extLst>
              <a:ext uri="{FF2B5EF4-FFF2-40B4-BE49-F238E27FC236}">
                <a16:creationId xmlns:a16="http://schemas.microsoft.com/office/drawing/2014/main" id="{819BA50A-EDB5-4864-9518-F9BFAEB32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1BF39C7-D95C-448B-BA9E-A670A7FB0D2C}"/>
              </a:ext>
            </a:extLst>
          </p:cNvPr>
          <p:cNvSpPr txBox="1"/>
          <p:nvPr/>
        </p:nvSpPr>
        <p:spPr>
          <a:xfrm>
            <a:off x="256961" y="338327"/>
            <a:ext cx="758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Franklin Gothic Demi Cond" panose="020B0706030402020204" pitchFamily="34" charset="0"/>
              </a:rPr>
              <a:t>Improvement Science Overview</a:t>
            </a:r>
          </a:p>
        </p:txBody>
      </p:sp>
      <p:pic>
        <p:nvPicPr>
          <p:cNvPr id="7" name="Picture 2" descr="Does Your School Allow Corporal Punishment?">
            <a:extLst>
              <a:ext uri="{FF2B5EF4-FFF2-40B4-BE49-F238E27FC236}">
                <a16:creationId xmlns:a16="http://schemas.microsoft.com/office/drawing/2014/main" id="{60F48EB9-D047-4301-A576-90BEA6AF5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7892"/>
            <a:ext cx="404812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ree Straight Road Cliparts, Download Free Clip Art, Free Clip Art ...">
            <a:extLst>
              <a:ext uri="{FF2B5EF4-FFF2-40B4-BE49-F238E27FC236}">
                <a16:creationId xmlns:a16="http://schemas.microsoft.com/office/drawing/2014/main" id="{49968BC5-6EAD-46E1-9594-C4A1D3ED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697" y="3024879"/>
            <a:ext cx="2178121" cy="1510838"/>
          </a:xfrm>
          <a:prstGeom prst="rightArrow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uesday Truth: When You CAN...Step Away - Marshmallow Ranch">
            <a:extLst>
              <a:ext uri="{FF2B5EF4-FFF2-40B4-BE49-F238E27FC236}">
                <a16:creationId xmlns:a16="http://schemas.microsoft.com/office/drawing/2014/main" id="{FB5FD6AF-83D1-407E-964D-424603390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391" y="2256619"/>
            <a:ext cx="38100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3248AF-46BA-4CCE-9E7A-12BDE1C87FF9}"/>
              </a:ext>
            </a:extLst>
          </p:cNvPr>
          <p:cNvSpPr txBox="1"/>
          <p:nvPr/>
        </p:nvSpPr>
        <p:spPr>
          <a:xfrm>
            <a:off x="719190" y="5060401"/>
            <a:ext cx="311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Compliance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12DC5A-1B3A-4F0E-8478-A4E3632FB687}"/>
              </a:ext>
            </a:extLst>
          </p:cNvPr>
          <p:cNvSpPr txBox="1"/>
          <p:nvPr/>
        </p:nvSpPr>
        <p:spPr>
          <a:xfrm>
            <a:off x="8001856" y="5060401"/>
            <a:ext cx="3113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Improvement</a:t>
            </a:r>
          </a:p>
        </p:txBody>
      </p:sp>
    </p:spTree>
    <p:extLst>
      <p:ext uri="{BB962C8B-B14F-4D97-AF65-F5344CB8AC3E}">
        <p14:creationId xmlns:p14="http://schemas.microsoft.com/office/powerpoint/2010/main" val="33555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579987-0D63-4B8C-9D82-F1572BB6DF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5"/>
          <a:stretch/>
        </p:blipFill>
        <p:spPr>
          <a:xfrm>
            <a:off x="5243087" y="602692"/>
            <a:ext cx="4200219" cy="56526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6AA3B7-8F3A-45CE-B555-6F135D160DB0}"/>
              </a:ext>
            </a:extLst>
          </p:cNvPr>
          <p:cNvSpPr txBox="1"/>
          <p:nvPr/>
        </p:nvSpPr>
        <p:spPr>
          <a:xfrm>
            <a:off x="-108828" y="2921167"/>
            <a:ext cx="50248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Associates for Performance Improvement </a:t>
            </a:r>
          </a:p>
          <a:p>
            <a:pPr algn="ctr"/>
            <a:r>
              <a:rPr lang="en-US" sz="200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Austin, TX</a:t>
            </a:r>
          </a:p>
          <a:p>
            <a:pPr algn="ctr"/>
            <a:r>
              <a:rPr lang="en-US" sz="200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5824C2-5961-4DE3-B12A-CFA203F73DDA}"/>
              </a:ext>
            </a:extLst>
          </p:cNvPr>
          <p:cNvSpPr txBox="1">
            <a:spLocks/>
          </p:cNvSpPr>
          <p:nvPr/>
        </p:nvSpPr>
        <p:spPr>
          <a:xfrm>
            <a:off x="218211" y="193993"/>
            <a:ext cx="4370798" cy="3556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6000" b="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IHI </a:t>
            </a:r>
          </a:p>
          <a:p>
            <a:pPr algn="ctr"/>
            <a:r>
              <a:rPr lang="en-US" sz="6000" b="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Model For</a:t>
            </a:r>
          </a:p>
          <a:p>
            <a:pPr algn="ctr"/>
            <a:r>
              <a:rPr lang="en-US" sz="6000" b="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Improvement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6AB47-F469-4A85-94F5-17D5D955741B}"/>
              </a:ext>
            </a:extLst>
          </p:cNvPr>
          <p:cNvSpPr txBox="1"/>
          <p:nvPr/>
        </p:nvSpPr>
        <p:spPr>
          <a:xfrm>
            <a:off x="6096000" y="6166563"/>
            <a:ext cx="2382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www.ihi.org</a:t>
            </a:r>
          </a:p>
          <a:p>
            <a:pPr algn="ctr"/>
            <a:r>
              <a:rPr lang="en-US" sz="2800" dirty="0">
                <a:solidFill>
                  <a:srgbClr val="223258"/>
                </a:solidFill>
                <a:latin typeface="Franklin Gothic Demi Cond" panose="020B07060304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D1BE26-9360-46F3-A40F-706DDD725819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10" name="Picture 2" descr="Image result for twitter logo">
            <a:extLst>
              <a:ext uri="{FF2B5EF4-FFF2-40B4-BE49-F238E27FC236}">
                <a16:creationId xmlns:a16="http://schemas.microsoft.com/office/drawing/2014/main" id="{3CD4EA74-49AB-4714-B57A-042836FC9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53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4855E1-A54A-4C87-8B30-FFCC0EF42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Measures:</a:t>
            </a:r>
            <a:br>
              <a:rPr lang="en-US" dirty="0"/>
            </a:br>
            <a:r>
              <a:rPr lang="en-US" dirty="0"/>
              <a:t>Operational Definitions</a:t>
            </a:r>
          </a:p>
        </p:txBody>
      </p:sp>
      <p:pic>
        <p:nvPicPr>
          <p:cNvPr id="10242" name="Picture 2" descr="Image result for colored apples">
            <a:extLst>
              <a:ext uri="{FF2B5EF4-FFF2-40B4-BE49-F238E27FC236}">
                <a16:creationId xmlns:a16="http://schemas.microsoft.com/office/drawing/2014/main" id="{41126502-66B8-4432-B5A2-E7F7238EA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4"/>
          <a:stretch/>
        </p:blipFill>
        <p:spPr bwMode="auto">
          <a:xfrm>
            <a:off x="486550" y="2418518"/>
            <a:ext cx="4937679" cy="26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colored apples">
            <a:extLst>
              <a:ext uri="{FF2B5EF4-FFF2-40B4-BE49-F238E27FC236}">
                <a16:creationId xmlns:a16="http://schemas.microsoft.com/office/drawing/2014/main" id="{63A75081-D99C-4BB2-AB83-31849CB07F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14"/>
          <a:stretch/>
        </p:blipFill>
        <p:spPr bwMode="auto">
          <a:xfrm>
            <a:off x="6977098" y="2418518"/>
            <a:ext cx="4937679" cy="2645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3290FBA-77C8-4A70-910F-57A0F42A23DD}"/>
              </a:ext>
            </a:extLst>
          </p:cNvPr>
          <p:cNvSpPr/>
          <p:nvPr/>
        </p:nvSpPr>
        <p:spPr>
          <a:xfrm>
            <a:off x="5656750" y="3308994"/>
            <a:ext cx="1087827" cy="850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Image result for twitter logo">
            <a:extLst>
              <a:ext uri="{FF2B5EF4-FFF2-40B4-BE49-F238E27FC236}">
                <a16:creationId xmlns:a16="http://schemas.microsoft.com/office/drawing/2014/main" id="{BE74E385-AEBD-4F21-B8BF-6546AB1D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6071311"/>
            <a:ext cx="564923" cy="5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768F4AA-F649-4350-8CDC-019CD8F5978D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12" name="Picture 2" descr="Image result for twitter logo">
            <a:extLst>
              <a:ext uri="{FF2B5EF4-FFF2-40B4-BE49-F238E27FC236}">
                <a16:creationId xmlns:a16="http://schemas.microsoft.com/office/drawing/2014/main" id="{739B990D-24A4-4CC9-8E3D-03E2069D8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5FDDE3-B189-4A83-922A-FD233A5CFB83}"/>
              </a:ext>
            </a:extLst>
          </p:cNvPr>
          <p:cNvSpPr txBox="1"/>
          <p:nvPr/>
        </p:nvSpPr>
        <p:spPr>
          <a:xfrm>
            <a:off x="3966175" y="5583498"/>
            <a:ext cx="4274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NOT GOOD ENOUGH</a:t>
            </a:r>
          </a:p>
        </p:txBody>
      </p:sp>
    </p:spTree>
    <p:extLst>
      <p:ext uri="{BB962C8B-B14F-4D97-AF65-F5344CB8AC3E}">
        <p14:creationId xmlns:p14="http://schemas.microsoft.com/office/powerpoint/2010/main" val="23644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age result for mixed apples">
            <a:extLst>
              <a:ext uri="{FF2B5EF4-FFF2-40B4-BE49-F238E27FC236}">
                <a16:creationId xmlns:a16="http://schemas.microsoft.com/office/drawing/2014/main" id="{B94DC3B9-4273-436C-AFB7-2E07D3D579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4807" y="3038411"/>
            <a:ext cx="1520155" cy="15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mixed apples">
            <a:extLst>
              <a:ext uri="{FF2B5EF4-FFF2-40B4-BE49-F238E27FC236}">
                <a16:creationId xmlns:a16="http://schemas.microsoft.com/office/drawing/2014/main" id="{D8A32CD0-912A-4064-B499-302220F57C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95369" y="3038411"/>
            <a:ext cx="1520155" cy="15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mixed apples">
            <a:extLst>
              <a:ext uri="{FF2B5EF4-FFF2-40B4-BE49-F238E27FC236}">
                <a16:creationId xmlns:a16="http://schemas.microsoft.com/office/drawing/2014/main" id="{DE7B741D-5867-4DEE-8D4A-C470478F6B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6483" y="3038411"/>
            <a:ext cx="1520155" cy="15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mixed apples">
            <a:extLst>
              <a:ext uri="{FF2B5EF4-FFF2-40B4-BE49-F238E27FC236}">
                <a16:creationId xmlns:a16="http://schemas.microsoft.com/office/drawing/2014/main" id="{4D850BC9-3D1D-46B9-8C39-B096DDEFB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5391" y="3038411"/>
            <a:ext cx="1520155" cy="15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mixed apples">
            <a:extLst>
              <a:ext uri="{FF2B5EF4-FFF2-40B4-BE49-F238E27FC236}">
                <a16:creationId xmlns:a16="http://schemas.microsoft.com/office/drawing/2014/main" id="{525F5D57-0F98-4659-A86F-BEF4DE4E45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95953" y="3038411"/>
            <a:ext cx="1520155" cy="15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mixed apples">
            <a:extLst>
              <a:ext uri="{FF2B5EF4-FFF2-40B4-BE49-F238E27FC236}">
                <a16:creationId xmlns:a16="http://schemas.microsoft.com/office/drawing/2014/main" id="{211F18F9-F473-4505-8A21-67EAF89BB8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07067" y="3038411"/>
            <a:ext cx="1520155" cy="153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B811A727-6DD1-475E-9924-5282E4EA8FD2}"/>
              </a:ext>
            </a:extLst>
          </p:cNvPr>
          <p:cNvSpPr/>
          <p:nvPr/>
        </p:nvSpPr>
        <p:spPr>
          <a:xfrm>
            <a:off x="5656750" y="3483655"/>
            <a:ext cx="1087827" cy="850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mage result for twitter logo">
            <a:extLst>
              <a:ext uri="{FF2B5EF4-FFF2-40B4-BE49-F238E27FC236}">
                <a16:creationId xmlns:a16="http://schemas.microsoft.com/office/drawing/2014/main" id="{F17EF60B-55F7-434C-AC91-4066D50EA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16" y="6071311"/>
            <a:ext cx="564923" cy="564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2">
            <a:extLst>
              <a:ext uri="{FF2B5EF4-FFF2-40B4-BE49-F238E27FC236}">
                <a16:creationId xmlns:a16="http://schemas.microsoft.com/office/drawing/2014/main" id="{40242238-7932-423D-B1BF-2690FB705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27" y="281305"/>
            <a:ext cx="11472347" cy="769631"/>
          </a:xfrm>
        </p:spPr>
        <p:txBody>
          <a:bodyPr/>
          <a:lstStyle/>
          <a:p>
            <a:r>
              <a:rPr lang="en-US" dirty="0"/>
              <a:t>Measures:</a:t>
            </a:r>
            <a:br>
              <a:rPr lang="en-US" dirty="0"/>
            </a:br>
            <a:r>
              <a:rPr lang="en-US" dirty="0"/>
              <a:t>Operational Definitions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FE7ED0-5264-4D36-A16E-D58DB1DF9D49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18" name="Picture 2" descr="Image result for twitter logo">
            <a:extLst>
              <a:ext uri="{FF2B5EF4-FFF2-40B4-BE49-F238E27FC236}">
                <a16:creationId xmlns:a16="http://schemas.microsoft.com/office/drawing/2014/main" id="{5AFDCF89-0CDC-4CEA-B00B-A9B62047D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33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BEBBE3E4-5692-4E33-B6FE-7EF9F1216771}"/>
              </a:ext>
            </a:extLst>
          </p:cNvPr>
          <p:cNvSpPr txBox="1">
            <a:spLocks/>
          </p:cNvSpPr>
          <p:nvPr/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Given Two Different Numbers…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C51CF8-48E5-436D-A6E2-E75CF65E98AA}"/>
              </a:ext>
            </a:extLst>
          </p:cNvPr>
          <p:cNvSpPr txBox="1"/>
          <p:nvPr/>
        </p:nvSpPr>
        <p:spPr>
          <a:xfrm>
            <a:off x="1202078" y="2383604"/>
            <a:ext cx="38836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 panose="020B0502020202020204" pitchFamily="34" charset="0"/>
              </a:rPr>
              <a:t>46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E7045C-8D42-4E91-B643-D69F0FEBCBF6}"/>
              </a:ext>
            </a:extLst>
          </p:cNvPr>
          <p:cNvSpPr txBox="1"/>
          <p:nvPr/>
        </p:nvSpPr>
        <p:spPr>
          <a:xfrm>
            <a:off x="6013808" y="2383604"/>
            <a:ext cx="388363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dirty="0">
                <a:latin typeface="Century Gothic" panose="020B0502020202020204" pitchFamily="34" charset="0"/>
              </a:rPr>
              <a:t>52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B1D9E-E41A-4D54-8F05-6D12981EBAB6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6" name="Picture 2" descr="Image result for twitter logo">
            <a:extLst>
              <a:ext uri="{FF2B5EF4-FFF2-40B4-BE49-F238E27FC236}">
                <a16:creationId xmlns:a16="http://schemas.microsoft.com/office/drawing/2014/main" id="{AFFC354B-3D6F-405B-918D-3C809DE38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88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9A5D35-4173-483A-9347-67501BC06A9A}"/>
              </a:ext>
            </a:extLst>
          </p:cNvPr>
          <p:cNvSpPr/>
          <p:nvPr/>
        </p:nvSpPr>
        <p:spPr>
          <a:xfrm>
            <a:off x="756142" y="1451113"/>
            <a:ext cx="10679715" cy="3955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20E2E737-1C87-4146-88CF-9BB64BF85B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995330"/>
              </p:ext>
            </p:extLst>
          </p:nvPr>
        </p:nvGraphicFramePr>
        <p:xfrm>
          <a:off x="107741" y="1216524"/>
          <a:ext cx="11330941" cy="4894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03F6B44-7A60-4435-B94D-F3B920E7D552}"/>
              </a:ext>
            </a:extLst>
          </p:cNvPr>
          <p:cNvSpPr txBox="1"/>
          <p:nvPr/>
        </p:nvSpPr>
        <p:spPr>
          <a:xfrm>
            <a:off x="3486932" y="1324352"/>
            <a:ext cx="521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Resuscitation ROSC Rate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957E28A8-9188-427C-8ED6-02849A9493D8}"/>
              </a:ext>
            </a:extLst>
          </p:cNvPr>
          <p:cNvSpPr txBox="1">
            <a:spLocks/>
          </p:cNvSpPr>
          <p:nvPr/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 Word of Caution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1B04A1-5FB7-48C5-AC10-E93EAADD5699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7" name="Picture 2" descr="Image result for twitter logo">
            <a:extLst>
              <a:ext uri="{FF2B5EF4-FFF2-40B4-BE49-F238E27FC236}">
                <a16:creationId xmlns:a16="http://schemas.microsoft.com/office/drawing/2014/main" id="{8EC46123-791E-4224-B209-0ADAC3F27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5855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gangnam style video">
            <a:extLst>
              <a:ext uri="{FF2B5EF4-FFF2-40B4-BE49-F238E27FC236}">
                <a16:creationId xmlns:a16="http://schemas.microsoft.com/office/drawing/2014/main" id="{3B840747-BC33-419F-8477-BC6A0865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386" y="1270002"/>
            <a:ext cx="5948783" cy="43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57C06AB-9103-4231-AAC8-E49B1677F245}"/>
              </a:ext>
            </a:extLst>
          </p:cNvPr>
          <p:cNvSpPr txBox="1">
            <a:spLocks/>
          </p:cNvSpPr>
          <p:nvPr/>
        </p:nvSpPr>
        <p:spPr>
          <a:xfrm>
            <a:off x="367027" y="281305"/>
            <a:ext cx="11472347" cy="7696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Celebration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23BCE-A621-42F6-BF92-F356A98F7169}"/>
              </a:ext>
            </a:extLst>
          </p:cNvPr>
          <p:cNvSpPr txBox="1"/>
          <p:nvPr/>
        </p:nvSpPr>
        <p:spPr>
          <a:xfrm>
            <a:off x="10825537" y="107495"/>
            <a:ext cx="1849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@NAEMSP</a:t>
            </a:r>
          </a:p>
          <a:p>
            <a:r>
              <a:rPr lang="en-US" dirty="0"/>
              <a:t>@</a:t>
            </a:r>
            <a:r>
              <a:rPr lang="en-US" dirty="0" err="1"/>
              <a:t>rpcrowe</a:t>
            </a:r>
            <a:endParaRPr lang="en-US" dirty="0"/>
          </a:p>
        </p:txBody>
      </p:sp>
      <p:pic>
        <p:nvPicPr>
          <p:cNvPr id="5" name="Picture 2" descr="Image result for twitter logo">
            <a:extLst>
              <a:ext uri="{FF2B5EF4-FFF2-40B4-BE49-F238E27FC236}">
                <a16:creationId xmlns:a16="http://schemas.microsoft.com/office/drawing/2014/main" id="{79F55CDB-F876-4B24-A7E3-2419C028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082" y="229124"/>
            <a:ext cx="453455" cy="403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875476"/>
      </p:ext>
    </p:extLst>
  </p:cSld>
  <p:clrMapOvr>
    <a:masterClrMapping/>
  </p:clrMapOvr>
</p:sld>
</file>

<file path=ppt/theme/theme1.xml><?xml version="1.0" encoding="utf-8"?>
<a:theme xmlns:a="http://schemas.openxmlformats.org/drawingml/2006/main" name="Title Slide">
  <a:themeElements>
    <a:clrScheme name="Custom 1">
      <a:dk1>
        <a:srgbClr val="1E4E79"/>
      </a:dk1>
      <a:lt1>
        <a:sysClr val="window" lastClr="FFFFFF"/>
      </a:lt1>
      <a:dk2>
        <a:srgbClr val="44546A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2F5496"/>
      </a:accent5>
      <a:accent6>
        <a:srgbClr val="8EAADB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OPPTTemplate_111618 [Read-Only]" id="{934E5C99-26BA-4B07-9B8B-1BA0891770BE}" vid="{800AD413-1191-46FD-8870-8A6336684D2E}"/>
    </a:ext>
  </a:extLst>
</a:theme>
</file>

<file path=ppt/theme/theme2.xml><?xml version="1.0" encoding="utf-8"?>
<a:theme xmlns:a="http://schemas.openxmlformats.org/drawingml/2006/main" name="Office Theme">
  <a:themeElements>
    <a:clrScheme name="ESO">
      <a:dk1>
        <a:srgbClr val="0C394D"/>
      </a:dk1>
      <a:lt1>
        <a:srgbClr val="FFFFFF"/>
      </a:lt1>
      <a:dk2>
        <a:srgbClr val="42576D"/>
      </a:dk2>
      <a:lt2>
        <a:srgbClr val="E7E6E6"/>
      </a:lt2>
      <a:accent1>
        <a:srgbClr val="0C394D"/>
      </a:accent1>
      <a:accent2>
        <a:srgbClr val="BDC3C7"/>
      </a:accent2>
      <a:accent3>
        <a:srgbClr val="F39C12"/>
      </a:accent3>
      <a:accent4>
        <a:srgbClr val="FFC000"/>
      </a:accent4>
      <a:accent5>
        <a:srgbClr val="7F7F7F"/>
      </a:accent5>
      <a:accent6>
        <a:srgbClr val="16A085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OPPTTemplate_111618 [Read-Only]" id="{934E5C99-26BA-4B07-9B8B-1BA0891770BE}" vid="{B7DF089E-0476-4847-80C4-EE40DCB8E2E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O">
    <a:dk1>
      <a:srgbClr val="0C394D"/>
    </a:dk1>
    <a:lt1>
      <a:srgbClr val="FFFFFF"/>
    </a:lt1>
    <a:dk2>
      <a:srgbClr val="42576D"/>
    </a:dk2>
    <a:lt2>
      <a:srgbClr val="E7E6E6"/>
    </a:lt2>
    <a:accent1>
      <a:srgbClr val="0C394D"/>
    </a:accent1>
    <a:accent2>
      <a:srgbClr val="BDC3C7"/>
    </a:accent2>
    <a:accent3>
      <a:srgbClr val="F39C12"/>
    </a:accent3>
    <a:accent4>
      <a:srgbClr val="FFC000"/>
    </a:accent4>
    <a:accent5>
      <a:srgbClr val="7F7F7F"/>
    </a:accent5>
    <a:accent6>
      <a:srgbClr val="16A085"/>
    </a:accent6>
    <a:hlink>
      <a:srgbClr val="0563C1"/>
    </a:hlink>
    <a:folHlink>
      <a:srgbClr val="954F72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O">
    <a:dk1>
      <a:srgbClr val="0C394D"/>
    </a:dk1>
    <a:lt1>
      <a:srgbClr val="FFFFFF"/>
    </a:lt1>
    <a:dk2>
      <a:srgbClr val="42576D"/>
    </a:dk2>
    <a:lt2>
      <a:srgbClr val="E7E6E6"/>
    </a:lt2>
    <a:accent1>
      <a:srgbClr val="0C394D"/>
    </a:accent1>
    <a:accent2>
      <a:srgbClr val="BDC3C7"/>
    </a:accent2>
    <a:accent3>
      <a:srgbClr val="F39C12"/>
    </a:accent3>
    <a:accent4>
      <a:srgbClr val="FFC000"/>
    </a:accent4>
    <a:accent5>
      <a:srgbClr val="7F7F7F"/>
    </a:accent5>
    <a:accent6>
      <a:srgbClr val="16A085"/>
    </a:accent6>
    <a:hlink>
      <a:srgbClr val="0563C1"/>
    </a:hlink>
    <a:folHlink>
      <a:srgbClr val="954F72"/>
    </a:folHlink>
  </a:clrScheme>
  <a:fontScheme name="Franklin Gothic">
    <a:majorFont>
      <a:latin typeface="Franklin Gothic Medium" panose="020B0603020102020204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Franklin Gothic Book" panose="020B0503020102020204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1A58DD7166A8458AED9E226A77AF72" ma:contentTypeVersion="13" ma:contentTypeDescription="Create a new document." ma:contentTypeScope="" ma:versionID="7da6fcf7b48a8cca8a171b947b9fe8f1">
  <xsd:schema xmlns:xsd="http://www.w3.org/2001/XMLSchema" xmlns:xs="http://www.w3.org/2001/XMLSchema" xmlns:p="http://schemas.microsoft.com/office/2006/metadata/properties" xmlns:ns3="8fc97c65-37b7-4d44-9e9b-9f013a9c44ee" xmlns:ns4="3aab2721-bfec-4fd1-9cdd-2c126b53a87f" targetNamespace="http://schemas.microsoft.com/office/2006/metadata/properties" ma:root="true" ma:fieldsID="9aab16872bb4cd2a263b55b53bdcf062" ns3:_="" ns4:_="">
    <xsd:import namespace="8fc97c65-37b7-4d44-9e9b-9f013a9c44ee"/>
    <xsd:import namespace="3aab2721-bfec-4fd1-9cdd-2c126b53a8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c97c65-37b7-4d44-9e9b-9f013a9c44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ab2721-bfec-4fd1-9cdd-2c126b53a87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CADD98-524B-408C-B58F-E8B9040981FC}">
  <ds:schemaRefs>
    <ds:schemaRef ds:uri="http://purl.org/dc/dcmitype/"/>
    <ds:schemaRef ds:uri="http://schemas.openxmlformats.org/package/2006/metadata/core-properties"/>
    <ds:schemaRef ds:uri="3aab2721-bfec-4fd1-9cdd-2c126b53a87f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8fc97c65-37b7-4d44-9e9b-9f013a9c44e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51D5E5-B513-463E-9495-DCF36DE70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c97c65-37b7-4d44-9e9b-9f013a9c44ee"/>
    <ds:schemaRef ds:uri="3aab2721-bfec-4fd1-9cdd-2c126b53a8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3A4366C-01AE-4A6B-BF10-F603A56D86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229</Words>
  <Application>Microsoft Office PowerPoint</Application>
  <PresentationFormat>Widescreen</PresentationFormat>
  <Paragraphs>106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Franklin Gothic Book</vt:lpstr>
      <vt:lpstr>Franklin Gothic Demi</vt:lpstr>
      <vt:lpstr>Franklin Gothic Demi Cond</vt:lpstr>
      <vt:lpstr>Franklin Gothic Medium</vt:lpstr>
      <vt:lpstr>Helvetica</vt:lpstr>
      <vt:lpstr>Title Slide</vt:lpstr>
      <vt:lpstr>Office Theme</vt:lpstr>
      <vt:lpstr>NAEMSP Town Hall: Improvement Science Overview</vt:lpstr>
      <vt:lpstr>PowerPoint Presentation</vt:lpstr>
      <vt:lpstr>PowerPoint Presentation</vt:lpstr>
      <vt:lpstr>PowerPoint Presentation</vt:lpstr>
      <vt:lpstr>Measures: Operational Definitions</vt:lpstr>
      <vt:lpstr>Measures: Operational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SMALL FAST Tests of Change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 I Could Only Measure One Thing, What Should it be?  Improve Your Entire EMS System with Just One Metric!</dc:title>
  <dc:creator>Brent Myers</dc:creator>
  <cp:lastModifiedBy>Remle P. Crowe</cp:lastModifiedBy>
  <cp:revision>6</cp:revision>
  <dcterms:created xsi:type="dcterms:W3CDTF">2020-03-04T15:06:23Z</dcterms:created>
  <dcterms:modified xsi:type="dcterms:W3CDTF">2020-06-26T15:39:24Z</dcterms:modified>
</cp:coreProperties>
</file>