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2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3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57" r:id="rId8"/>
    <p:sldId id="258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sepsisSIRSilsTEMP-Stephani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ility2\data\Team%20Projects\Limited%20Access\QI\2020\2020_Vent_Jerem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R:\Team%20Projects\Limited%20Access\QI\2020\2020_sepsisSIRSilsTEMP-Stephani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R:\Team%20Projects\Limited%20Access\QI\2020\2020_sepsisSIRSilsTEMP-Stephani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R:\Team%20Projects\Limited%20Access\QI\2020\2020_sepsisSIRSilsTEMP-Stepha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COVID+ call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F-4DB1-B472-FBD0AD01BEA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F-4DB1-B472-FBD0AD01BE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POSITIVE!$H$221:$H$222</c:f>
              <c:strCache>
                <c:ptCount val="2"/>
                <c:pt idx="0">
                  <c:v>Emergency</c:v>
                </c:pt>
                <c:pt idx="1">
                  <c:v>Transfer</c:v>
                </c:pt>
              </c:strCache>
            </c:strRef>
          </c:cat>
          <c:val>
            <c:numRef>
              <c:f>POSITIVE!$J$221:$J$222</c:f>
              <c:numCache>
                <c:formatCode>0.00%</c:formatCode>
                <c:ptCount val="2"/>
                <c:pt idx="0">
                  <c:v>0.50234741784037562</c:v>
                </c:pt>
                <c:pt idx="1">
                  <c:v>0.49765258215962443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EF-4DB1-B472-FBD0AD01B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COVID19+</a:t>
            </a:r>
            <a:r>
              <a:rPr lang="en-US" baseline="0"/>
              <a:t> Oxygen Sat (emergency patients) Histogram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'POSITIVE_DATA O2 EMERGENCY'!$AP$15:$AP$42</c:f>
              <c:numCache>
                <c:formatCode>General</c:formatCode>
                <c:ptCount val="28"/>
                <c:pt idx="0">
                  <c:v>72</c:v>
                </c:pt>
                <c:pt idx="1">
                  <c:v>73</c:v>
                </c:pt>
                <c:pt idx="2">
                  <c:v>74</c:v>
                </c:pt>
                <c:pt idx="3">
                  <c:v>75</c:v>
                </c:pt>
                <c:pt idx="4">
                  <c:v>76</c:v>
                </c:pt>
                <c:pt idx="5">
                  <c:v>77</c:v>
                </c:pt>
                <c:pt idx="6">
                  <c:v>78</c:v>
                </c:pt>
                <c:pt idx="7">
                  <c:v>79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</c:numCache>
            </c:numRef>
          </c:cat>
          <c:val>
            <c:numRef>
              <c:f>'POSITIVE_DATA O2 EMERGENCY'!$AQ$15:$AQ$42</c:f>
              <c:numCache>
                <c:formatCode>General</c:formatCode>
                <c:ptCount val="2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  <c:pt idx="19">
                  <c:v>3</c:v>
                </c:pt>
                <c:pt idx="20">
                  <c:v>7</c:v>
                </c:pt>
                <c:pt idx="21">
                  <c:v>6</c:v>
                </c:pt>
                <c:pt idx="22">
                  <c:v>11</c:v>
                </c:pt>
                <c:pt idx="23">
                  <c:v>3</c:v>
                </c:pt>
                <c:pt idx="24">
                  <c:v>13</c:v>
                </c:pt>
                <c:pt idx="25">
                  <c:v>2</c:v>
                </c:pt>
                <c:pt idx="26">
                  <c:v>6</c:v>
                </c:pt>
                <c:pt idx="2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7-4081-85D5-3C86A43C4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204080"/>
        <c:axId val="481201784"/>
      </c:barChart>
      <c:catAx>
        <c:axId val="4812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01784"/>
        <c:crosses val="autoZero"/>
        <c:auto val="1"/>
        <c:lblAlgn val="ctr"/>
        <c:lblOffset val="100"/>
        <c:noMultiLvlLbl val="0"/>
      </c:catAx>
      <c:valAx>
        <c:axId val="48120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0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COVID19+</a:t>
            </a:r>
            <a:r>
              <a:rPr lang="en-US" baseline="0"/>
              <a:t> Oxygen Sat (emergency patients) n=83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27-4E30-A450-A7422069B4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27-4E30-A450-A7422069B4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'POSITIVE_DATA O2 EMERGENCY'!$AP$60:$AP$61</c:f>
              <c:strCache>
                <c:ptCount val="2"/>
                <c:pt idx="0">
                  <c:v>Oxygen &lt;=94</c:v>
                </c:pt>
                <c:pt idx="1">
                  <c:v>Oxygen &gt;94</c:v>
                </c:pt>
              </c:strCache>
            </c:strRef>
          </c:cat>
          <c:val>
            <c:numRef>
              <c:f>'POSITIVE_DATA O2 EMERGENCY'!$AQ$60:$AQ$61</c:f>
              <c:numCache>
                <c:formatCode>0.00%</c:formatCode>
                <c:ptCount val="2"/>
                <c:pt idx="0">
                  <c:v>0.66265060240963858</c:v>
                </c:pt>
                <c:pt idx="1">
                  <c:v>0.33734939759036148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27-4E30-A450-A7422069B4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Call Volume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39-49C8-827C-84F05421F2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39-49C8-827C-84F05421F2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POSITIVE!$H$224:$H$225</c:f>
              <c:strCache>
                <c:ptCount val="2"/>
                <c:pt idx="0">
                  <c:v>Emergency</c:v>
                </c:pt>
                <c:pt idx="1">
                  <c:v>Transfer</c:v>
                </c:pt>
              </c:strCache>
            </c:strRef>
          </c:cat>
          <c:val>
            <c:numRef>
              <c:f>POSITIVE!$I$224:$I$225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39-49C8-827C-84F05421F27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SYMPTOMATIC [Sepsis/Temp/ILS/COVID] of</a:t>
            </a:r>
            <a:r>
              <a:rPr lang="en-US" baseline="0"/>
              <a:t> Total Call</a:t>
            </a:r>
            <a:endParaRPr lang="en-US"/>
          </a:p>
          <a:p>
            <a:pPr>
              <a:defRPr/>
            </a:pPr>
            <a:r>
              <a:rPr lang="en-US"/>
              <a:t> (percent) P Chart DAILY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'sepsis-temp chart'!$D$1</c:f>
              <c:strCache>
                <c:ptCount val="1"/>
                <c:pt idx="0">
                  <c:v>Percentage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chart'!$A$2:$A$160</c:f>
              <c:numCache>
                <c:formatCode>d\-mmm</c:formatCode>
                <c:ptCount val="159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</c:numCache>
            </c:numRef>
          </c:xVal>
          <c:yVal>
            <c:numRef>
              <c:f>'sepsis-temp chart'!$D$2:$D$160</c:f>
              <c:numCache>
                <c:formatCode>0.00%</c:formatCode>
                <c:ptCount val="159"/>
                <c:pt idx="0">
                  <c:v>2.8301886792452831E-2</c:v>
                </c:pt>
                <c:pt idx="1">
                  <c:v>1.3793103448275862E-2</c:v>
                </c:pt>
                <c:pt idx="2">
                  <c:v>2.2727272727272728E-2</c:v>
                </c:pt>
                <c:pt idx="3">
                  <c:v>1.5267175572519083E-2</c:v>
                </c:pt>
                <c:pt idx="4">
                  <c:v>0</c:v>
                </c:pt>
                <c:pt idx="5">
                  <c:v>0</c:v>
                </c:pt>
                <c:pt idx="6">
                  <c:v>2.1897810218978103E-2</c:v>
                </c:pt>
                <c:pt idx="7">
                  <c:v>4.1322314049586778E-2</c:v>
                </c:pt>
                <c:pt idx="8">
                  <c:v>0</c:v>
                </c:pt>
                <c:pt idx="9">
                  <c:v>7.1942446043165471E-3</c:v>
                </c:pt>
                <c:pt idx="10">
                  <c:v>7.0921985815602835E-3</c:v>
                </c:pt>
                <c:pt idx="11">
                  <c:v>1.680672268907563E-2</c:v>
                </c:pt>
                <c:pt idx="12">
                  <c:v>3.0120481927710843E-2</c:v>
                </c:pt>
                <c:pt idx="13">
                  <c:v>3.007518796992481E-2</c:v>
                </c:pt>
                <c:pt idx="14">
                  <c:v>1.948051948051948E-2</c:v>
                </c:pt>
                <c:pt idx="15">
                  <c:v>2.2222222222222223E-2</c:v>
                </c:pt>
                <c:pt idx="16">
                  <c:v>0</c:v>
                </c:pt>
                <c:pt idx="17">
                  <c:v>8.6206896551724137E-3</c:v>
                </c:pt>
                <c:pt idx="18">
                  <c:v>9.2592592592592587E-3</c:v>
                </c:pt>
                <c:pt idx="19">
                  <c:v>3.937007874015748E-2</c:v>
                </c:pt>
                <c:pt idx="20">
                  <c:v>2.4193548387096774E-2</c:v>
                </c:pt>
                <c:pt idx="21">
                  <c:v>7.5187969924812026E-3</c:v>
                </c:pt>
                <c:pt idx="22">
                  <c:v>2.3076923076923078E-2</c:v>
                </c:pt>
                <c:pt idx="23">
                  <c:v>1.4814814814814815E-2</c:v>
                </c:pt>
                <c:pt idx="24">
                  <c:v>2.4590163934426229E-2</c:v>
                </c:pt>
                <c:pt idx="25">
                  <c:v>1.5503875968992248E-2</c:v>
                </c:pt>
                <c:pt idx="26">
                  <c:v>2.0270270270270271E-2</c:v>
                </c:pt>
                <c:pt idx="27">
                  <c:v>0</c:v>
                </c:pt>
                <c:pt idx="28">
                  <c:v>1.886792452830189E-2</c:v>
                </c:pt>
                <c:pt idx="29">
                  <c:v>8.0645161290322578E-3</c:v>
                </c:pt>
                <c:pt idx="30">
                  <c:v>2.8985507246376812E-2</c:v>
                </c:pt>
                <c:pt idx="31">
                  <c:v>0</c:v>
                </c:pt>
                <c:pt idx="32">
                  <c:v>0</c:v>
                </c:pt>
                <c:pt idx="33">
                  <c:v>8.0645161290322578E-3</c:v>
                </c:pt>
                <c:pt idx="34">
                  <c:v>1.5267175572519083E-2</c:v>
                </c:pt>
                <c:pt idx="35">
                  <c:v>2.2556390977443608E-2</c:v>
                </c:pt>
                <c:pt idx="36">
                  <c:v>0</c:v>
                </c:pt>
                <c:pt idx="37">
                  <c:v>3.2786885245901641E-2</c:v>
                </c:pt>
                <c:pt idx="38">
                  <c:v>2.6490066225165563E-2</c:v>
                </c:pt>
                <c:pt idx="39">
                  <c:v>3.3057851239669422E-2</c:v>
                </c:pt>
                <c:pt idx="40">
                  <c:v>1.8750000000000003E-2</c:v>
                </c:pt>
                <c:pt idx="41">
                  <c:v>0</c:v>
                </c:pt>
                <c:pt idx="42">
                  <c:v>1.3698630136986301E-2</c:v>
                </c:pt>
                <c:pt idx="43">
                  <c:v>1.5267175572519083E-2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2.6315789473684209E-2</c:v>
                </c:pt>
                <c:pt idx="51">
                  <c:v>1.1834319526627219E-2</c:v>
                </c:pt>
                <c:pt idx="52">
                  <c:v>7.462686567164179E-3</c:v>
                </c:pt>
                <c:pt idx="53">
                  <c:v>1.834862385321101E-2</c:v>
                </c:pt>
                <c:pt idx="54">
                  <c:v>3.9473684210526314E-2</c:v>
                </c:pt>
                <c:pt idx="55">
                  <c:v>1.4814814814814815E-2</c:v>
                </c:pt>
                <c:pt idx="56">
                  <c:v>3.0674846625766871E-2</c:v>
                </c:pt>
                <c:pt idx="57">
                  <c:v>3.3898305084745763E-2</c:v>
                </c:pt>
                <c:pt idx="58">
                  <c:v>2.6490066225165563E-2</c:v>
                </c:pt>
                <c:pt idx="59">
                  <c:v>2.1428571428571429E-2</c:v>
                </c:pt>
                <c:pt idx="60">
                  <c:v>2.4590163934426229E-2</c:v>
                </c:pt>
                <c:pt idx="61">
                  <c:v>1.6260162601626018E-2</c:v>
                </c:pt>
                <c:pt idx="62">
                  <c:v>2.1897810218978103E-2</c:v>
                </c:pt>
                <c:pt idx="63">
                  <c:v>2.1276595744680851E-2</c:v>
                </c:pt>
                <c:pt idx="64">
                  <c:v>0</c:v>
                </c:pt>
                <c:pt idx="65">
                  <c:v>3.3112582781456956E-2</c:v>
                </c:pt>
                <c:pt idx="66">
                  <c:v>9.3457943925233638E-3</c:v>
                </c:pt>
                <c:pt idx="67">
                  <c:v>2.1052631578947368E-2</c:v>
                </c:pt>
                <c:pt idx="68">
                  <c:v>2.7586206896551724E-2</c:v>
                </c:pt>
                <c:pt idx="69">
                  <c:v>3.2000000000000001E-2</c:v>
                </c:pt>
                <c:pt idx="70">
                  <c:v>3.5971223021582732E-2</c:v>
                </c:pt>
                <c:pt idx="71">
                  <c:v>3.0303030303030304E-2</c:v>
                </c:pt>
                <c:pt idx="72">
                  <c:v>3.7383177570093455E-2</c:v>
                </c:pt>
                <c:pt idx="73">
                  <c:v>2.9411764705882353E-2</c:v>
                </c:pt>
                <c:pt idx="74">
                  <c:v>1.0101010101010102E-2</c:v>
                </c:pt>
                <c:pt idx="75">
                  <c:v>7.2072072072072071E-2</c:v>
                </c:pt>
                <c:pt idx="76">
                  <c:v>4.5871559633027525E-2</c:v>
                </c:pt>
                <c:pt idx="77">
                  <c:v>5.4545454545454543E-2</c:v>
                </c:pt>
                <c:pt idx="78">
                  <c:v>2.0202020202020204E-2</c:v>
                </c:pt>
                <c:pt idx="79">
                  <c:v>0.06</c:v>
                </c:pt>
                <c:pt idx="80">
                  <c:v>0.10101010101010102</c:v>
                </c:pt>
                <c:pt idx="81">
                  <c:v>6.6666666666666666E-2</c:v>
                </c:pt>
                <c:pt idx="82">
                  <c:v>7.9545454545454544E-2</c:v>
                </c:pt>
                <c:pt idx="83">
                  <c:v>0.14018691588785046</c:v>
                </c:pt>
                <c:pt idx="84">
                  <c:v>9.9999999999999992E-2</c:v>
                </c:pt>
                <c:pt idx="85">
                  <c:v>0.1391304347826087</c:v>
                </c:pt>
                <c:pt idx="86">
                  <c:v>0.12173913043478261</c:v>
                </c:pt>
                <c:pt idx="87">
                  <c:v>0.11214953271028036</c:v>
                </c:pt>
                <c:pt idx="88">
                  <c:v>5.4054054054054057E-2</c:v>
                </c:pt>
                <c:pt idx="89">
                  <c:v>0.12307692307692308</c:v>
                </c:pt>
                <c:pt idx="90">
                  <c:v>9.6774193548387108E-2</c:v>
                </c:pt>
                <c:pt idx="91">
                  <c:v>0.1</c:v>
                </c:pt>
                <c:pt idx="92">
                  <c:v>0.18085106382978722</c:v>
                </c:pt>
                <c:pt idx="93">
                  <c:v>9.375E-2</c:v>
                </c:pt>
                <c:pt idx="94">
                  <c:v>6.3829787234042548E-2</c:v>
                </c:pt>
                <c:pt idx="95">
                  <c:v>0.15068493150684931</c:v>
                </c:pt>
                <c:pt idx="96">
                  <c:v>5.434782608695652E-2</c:v>
                </c:pt>
                <c:pt idx="97">
                  <c:v>0.16101694915254236</c:v>
                </c:pt>
                <c:pt idx="98">
                  <c:v>0.15887850467289719</c:v>
                </c:pt>
                <c:pt idx="99">
                  <c:v>7.9545454545454544E-2</c:v>
                </c:pt>
                <c:pt idx="100">
                  <c:v>8.98876404494382E-2</c:v>
                </c:pt>
                <c:pt idx="101">
                  <c:v>0.14432989690721648</c:v>
                </c:pt>
                <c:pt idx="102">
                  <c:v>0.13157894736842105</c:v>
                </c:pt>
                <c:pt idx="103">
                  <c:v>9.6385542168674704E-2</c:v>
                </c:pt>
                <c:pt idx="104">
                  <c:v>0.12380952380952381</c:v>
                </c:pt>
                <c:pt idx="105">
                  <c:v>0.08</c:v>
                </c:pt>
                <c:pt idx="106">
                  <c:v>0.14444444444444446</c:v>
                </c:pt>
                <c:pt idx="107">
                  <c:v>0.14000000000000001</c:v>
                </c:pt>
                <c:pt idx="108">
                  <c:v>0.17699115044247787</c:v>
                </c:pt>
                <c:pt idx="109">
                  <c:v>9.4339622641509427E-2</c:v>
                </c:pt>
                <c:pt idx="110">
                  <c:v>0.10655737704918034</c:v>
                </c:pt>
                <c:pt idx="111">
                  <c:v>0.1607142857142857</c:v>
                </c:pt>
                <c:pt idx="112">
                  <c:v>8.247422680412371E-2</c:v>
                </c:pt>
                <c:pt idx="113">
                  <c:v>0.11926605504587157</c:v>
                </c:pt>
                <c:pt idx="114">
                  <c:v>5.8823529411764705E-2</c:v>
                </c:pt>
                <c:pt idx="115">
                  <c:v>0.10434782608695653</c:v>
                </c:pt>
                <c:pt idx="116">
                  <c:v>0.15740740740740738</c:v>
                </c:pt>
                <c:pt idx="117">
                  <c:v>0.13223140495867769</c:v>
                </c:pt>
                <c:pt idx="118">
                  <c:v>6.1068702290076333E-2</c:v>
                </c:pt>
                <c:pt idx="119">
                  <c:v>6.5934065934065936E-2</c:v>
                </c:pt>
                <c:pt idx="120">
                  <c:v>9.9173553719008267E-2</c:v>
                </c:pt>
                <c:pt idx="121">
                  <c:v>0.1171875</c:v>
                </c:pt>
                <c:pt idx="122">
                  <c:v>0.10619469026548672</c:v>
                </c:pt>
                <c:pt idx="123">
                  <c:v>7.7669902912621352E-2</c:v>
                </c:pt>
                <c:pt idx="124">
                  <c:v>0.13333333333333336</c:v>
                </c:pt>
                <c:pt idx="125">
                  <c:v>0.10909090909090909</c:v>
                </c:pt>
                <c:pt idx="126">
                  <c:v>9.4339622641509427E-2</c:v>
                </c:pt>
                <c:pt idx="127">
                  <c:v>4.6728971962616821E-2</c:v>
                </c:pt>
                <c:pt idx="128">
                  <c:v>3.125E-2</c:v>
                </c:pt>
                <c:pt idx="129">
                  <c:v>7.407407407407407E-2</c:v>
                </c:pt>
                <c:pt idx="130">
                  <c:v>4.4444444444444446E-2</c:v>
                </c:pt>
                <c:pt idx="131">
                  <c:v>0.06</c:v>
                </c:pt>
                <c:pt idx="132">
                  <c:v>0.1111111111111111</c:v>
                </c:pt>
                <c:pt idx="133">
                  <c:v>6.5420560747663545E-2</c:v>
                </c:pt>
                <c:pt idx="134">
                  <c:v>0.1111111111111111</c:v>
                </c:pt>
                <c:pt idx="135">
                  <c:v>7.575757575757576E-2</c:v>
                </c:pt>
                <c:pt idx="136">
                  <c:v>6.7226890756302518E-2</c:v>
                </c:pt>
                <c:pt idx="137">
                  <c:v>8.247422680412371E-2</c:v>
                </c:pt>
                <c:pt idx="138">
                  <c:v>5.6074766355140179E-2</c:v>
                </c:pt>
                <c:pt idx="139">
                  <c:v>3.2520325203252036E-2</c:v>
                </c:pt>
                <c:pt idx="140">
                  <c:v>6.9565217391304349E-2</c:v>
                </c:pt>
                <c:pt idx="141">
                  <c:v>0.12121212121212122</c:v>
                </c:pt>
                <c:pt idx="142">
                  <c:v>7.1428571428571425E-2</c:v>
                </c:pt>
                <c:pt idx="143">
                  <c:v>6.5217391304347824E-2</c:v>
                </c:pt>
                <c:pt idx="144">
                  <c:v>5.8252427184466014E-2</c:v>
                </c:pt>
                <c:pt idx="145">
                  <c:v>9.9009900990099015E-2</c:v>
                </c:pt>
                <c:pt idx="146">
                  <c:v>8.6956521739130432E-2</c:v>
                </c:pt>
                <c:pt idx="147">
                  <c:v>8.4415584415584416E-2</c:v>
                </c:pt>
                <c:pt idx="148">
                  <c:v>6.1538461538461542E-2</c:v>
                </c:pt>
                <c:pt idx="149">
                  <c:v>3.8461538461538464E-2</c:v>
                </c:pt>
                <c:pt idx="150">
                  <c:v>4.807692307692308E-2</c:v>
                </c:pt>
                <c:pt idx="151">
                  <c:v>7.0796460176991149E-2</c:v>
                </c:pt>
                <c:pt idx="152">
                  <c:v>5.0847457627118647E-2</c:v>
                </c:pt>
                <c:pt idx="153">
                  <c:v>0.10067114093959731</c:v>
                </c:pt>
                <c:pt idx="154">
                  <c:v>4.8000000000000001E-2</c:v>
                </c:pt>
                <c:pt idx="155">
                  <c:v>7.6923076923076927E-2</c:v>
                </c:pt>
                <c:pt idx="156">
                  <c:v>5.0420168067226892E-2</c:v>
                </c:pt>
                <c:pt idx="157">
                  <c:v>5.9829059829059839E-2</c:v>
                </c:pt>
                <c:pt idx="158">
                  <c:v>6.7164179104477612E-2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11-4FBA-B538-943805EAA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SYMPTOMATIC [Sepsis/Temp/ILS/COVID] </a:t>
            </a:r>
          </a:p>
          <a:p>
            <a:pPr>
              <a:defRPr/>
            </a:pPr>
            <a:r>
              <a:rPr lang="en-US"/>
              <a:t>(Count) Run Chart DAILY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999170069016227E-2"/>
          <c:y val="0.26070495640303337"/>
          <c:w val="0.89620316049018633"/>
          <c:h val="0.58736019410202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'sepsis-temp chart'!$B$1</c:f>
              <c:strCache>
                <c:ptCount val="1"/>
                <c:pt idx="0">
                  <c:v>Value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chart'!$A$2:$A$148</c:f>
              <c:numCache>
                <c:formatCode>d\-mmm</c:formatCode>
                <c:ptCount val="1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</c:numCache>
            </c:numRef>
          </c:xVal>
          <c:yVal>
            <c:numRef>
              <c:f>'sepsis-temp chart'!$B$2:$B$148</c:f>
              <c:numCache>
                <c:formatCode>General</c:formatCode>
                <c:ptCount val="147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5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0</c:v>
                </c:pt>
                <c:pt idx="28">
                  <c:v>3</c:v>
                </c:pt>
                <c:pt idx="29">
                  <c:v>1</c:v>
                </c:pt>
                <c:pt idx="30">
                  <c:v>4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0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3</c:v>
                </c:pt>
                <c:pt idx="51">
                  <c:v>2</c:v>
                </c:pt>
                <c:pt idx="52">
                  <c:v>1</c:v>
                </c:pt>
                <c:pt idx="53">
                  <c:v>2</c:v>
                </c:pt>
                <c:pt idx="54">
                  <c:v>6</c:v>
                </c:pt>
                <c:pt idx="55">
                  <c:v>2</c:v>
                </c:pt>
                <c:pt idx="56">
                  <c:v>5</c:v>
                </c:pt>
                <c:pt idx="57">
                  <c:v>4</c:v>
                </c:pt>
                <c:pt idx="58">
                  <c:v>4</c:v>
                </c:pt>
                <c:pt idx="59">
                  <c:v>3</c:v>
                </c:pt>
                <c:pt idx="60">
                  <c:v>3</c:v>
                </c:pt>
                <c:pt idx="61">
                  <c:v>2</c:v>
                </c:pt>
                <c:pt idx="62">
                  <c:v>3</c:v>
                </c:pt>
                <c:pt idx="63">
                  <c:v>3</c:v>
                </c:pt>
                <c:pt idx="64">
                  <c:v>0</c:v>
                </c:pt>
                <c:pt idx="65">
                  <c:v>5</c:v>
                </c:pt>
                <c:pt idx="66">
                  <c:v>1</c:v>
                </c:pt>
                <c:pt idx="67">
                  <c:v>2</c:v>
                </c:pt>
                <c:pt idx="68">
                  <c:v>4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1</c:v>
                </c:pt>
                <c:pt idx="75">
                  <c:v>8</c:v>
                </c:pt>
                <c:pt idx="76">
                  <c:v>5</c:v>
                </c:pt>
                <c:pt idx="77">
                  <c:v>6</c:v>
                </c:pt>
                <c:pt idx="78">
                  <c:v>2</c:v>
                </c:pt>
                <c:pt idx="79">
                  <c:v>6</c:v>
                </c:pt>
                <c:pt idx="80">
                  <c:v>10</c:v>
                </c:pt>
                <c:pt idx="81">
                  <c:v>6</c:v>
                </c:pt>
                <c:pt idx="82">
                  <c:v>7</c:v>
                </c:pt>
                <c:pt idx="83">
                  <c:v>15</c:v>
                </c:pt>
                <c:pt idx="84">
                  <c:v>11</c:v>
                </c:pt>
                <c:pt idx="85">
                  <c:v>16</c:v>
                </c:pt>
                <c:pt idx="86">
                  <c:v>14</c:v>
                </c:pt>
                <c:pt idx="87">
                  <c:v>12</c:v>
                </c:pt>
                <c:pt idx="88">
                  <c:v>6</c:v>
                </c:pt>
                <c:pt idx="89">
                  <c:v>16</c:v>
                </c:pt>
                <c:pt idx="90">
                  <c:v>9</c:v>
                </c:pt>
                <c:pt idx="91">
                  <c:v>8</c:v>
                </c:pt>
                <c:pt idx="92">
                  <c:v>17</c:v>
                </c:pt>
                <c:pt idx="93">
                  <c:v>9</c:v>
                </c:pt>
                <c:pt idx="94">
                  <c:v>6</c:v>
                </c:pt>
                <c:pt idx="95">
                  <c:v>11</c:v>
                </c:pt>
                <c:pt idx="96">
                  <c:v>5</c:v>
                </c:pt>
                <c:pt idx="97">
                  <c:v>19</c:v>
                </c:pt>
                <c:pt idx="98">
                  <c:v>17</c:v>
                </c:pt>
                <c:pt idx="99">
                  <c:v>7</c:v>
                </c:pt>
                <c:pt idx="100">
                  <c:v>8</c:v>
                </c:pt>
                <c:pt idx="101">
                  <c:v>14</c:v>
                </c:pt>
                <c:pt idx="102">
                  <c:v>10</c:v>
                </c:pt>
                <c:pt idx="103">
                  <c:v>8</c:v>
                </c:pt>
                <c:pt idx="104">
                  <c:v>13</c:v>
                </c:pt>
                <c:pt idx="105">
                  <c:v>8</c:v>
                </c:pt>
                <c:pt idx="106">
                  <c:v>13</c:v>
                </c:pt>
                <c:pt idx="107">
                  <c:v>14</c:v>
                </c:pt>
                <c:pt idx="108">
                  <c:v>20</c:v>
                </c:pt>
                <c:pt idx="109">
                  <c:v>10</c:v>
                </c:pt>
                <c:pt idx="110">
                  <c:v>13</c:v>
                </c:pt>
                <c:pt idx="111">
                  <c:v>18</c:v>
                </c:pt>
                <c:pt idx="112">
                  <c:v>8</c:v>
                </c:pt>
                <c:pt idx="113">
                  <c:v>13</c:v>
                </c:pt>
                <c:pt idx="114">
                  <c:v>6</c:v>
                </c:pt>
                <c:pt idx="115">
                  <c:v>12</c:v>
                </c:pt>
                <c:pt idx="116">
                  <c:v>17</c:v>
                </c:pt>
                <c:pt idx="117">
                  <c:v>16</c:v>
                </c:pt>
                <c:pt idx="118">
                  <c:v>8</c:v>
                </c:pt>
                <c:pt idx="119">
                  <c:v>6</c:v>
                </c:pt>
                <c:pt idx="120">
                  <c:v>12</c:v>
                </c:pt>
                <c:pt idx="121">
                  <c:v>15</c:v>
                </c:pt>
                <c:pt idx="122">
                  <c:v>12</c:v>
                </c:pt>
                <c:pt idx="123">
                  <c:v>8</c:v>
                </c:pt>
                <c:pt idx="124">
                  <c:v>14</c:v>
                </c:pt>
                <c:pt idx="125">
                  <c:v>12</c:v>
                </c:pt>
                <c:pt idx="126">
                  <c:v>10</c:v>
                </c:pt>
                <c:pt idx="127">
                  <c:v>5</c:v>
                </c:pt>
                <c:pt idx="128">
                  <c:v>4</c:v>
                </c:pt>
                <c:pt idx="129">
                  <c:v>8</c:v>
                </c:pt>
                <c:pt idx="130">
                  <c:v>4</c:v>
                </c:pt>
                <c:pt idx="131">
                  <c:v>6</c:v>
                </c:pt>
                <c:pt idx="132">
                  <c:v>9</c:v>
                </c:pt>
                <c:pt idx="133">
                  <c:v>7</c:v>
                </c:pt>
                <c:pt idx="134">
                  <c:v>14</c:v>
                </c:pt>
                <c:pt idx="135">
                  <c:v>10</c:v>
                </c:pt>
                <c:pt idx="136">
                  <c:v>8</c:v>
                </c:pt>
                <c:pt idx="137">
                  <c:v>8</c:v>
                </c:pt>
                <c:pt idx="138">
                  <c:v>6</c:v>
                </c:pt>
                <c:pt idx="139">
                  <c:v>4</c:v>
                </c:pt>
                <c:pt idx="140">
                  <c:v>8</c:v>
                </c:pt>
                <c:pt idx="141">
                  <c:v>16</c:v>
                </c:pt>
                <c:pt idx="142">
                  <c:v>9</c:v>
                </c:pt>
                <c:pt idx="143">
                  <c:v>9</c:v>
                </c:pt>
                <c:pt idx="144">
                  <c:v>6</c:v>
                </c:pt>
                <c:pt idx="145">
                  <c:v>10</c:v>
                </c:pt>
                <c:pt idx="14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FD-4F7F-B3A3-824A581B5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SYMPTOMATIC [Sepsis/Temp/ILS/COVID] of Total Call</a:t>
            </a:r>
          </a:p>
          <a:p>
            <a:pPr>
              <a:defRPr/>
            </a:pPr>
            <a:r>
              <a:rPr lang="en-US"/>
              <a:t> (percent) P Chart - WEEKLY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'sepsis-temp chart'!$E$1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chart'!$A$2:$A$155</c:f>
              <c:numCache>
                <c:formatCode>d\-mmm</c:formatCode>
                <c:ptCount val="15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</c:numCache>
            </c:numRef>
          </c:xVal>
          <c:yVal>
            <c:numRef>
              <c:f>'sepsis-temp chart'!$E$2:$E$155</c:f>
              <c:numCache>
                <c:formatCode>General</c:formatCode>
                <c:ptCount val="154"/>
                <c:pt idx="6" formatCode="0.00%">
                  <c:v>1.4569606965642658E-2</c:v>
                </c:pt>
                <c:pt idx="13" formatCode="0.00%">
                  <c:v>1.8944449974596409E-2</c:v>
                </c:pt>
                <c:pt idx="20" formatCode="0.00%">
                  <c:v>1.7592331106346806E-2</c:v>
                </c:pt>
                <c:pt idx="27" formatCode="0.00%">
                  <c:v>1.5110692151129691E-2</c:v>
                </c:pt>
                <c:pt idx="34" formatCode="0.00%">
                  <c:v>1.1321377086466041E-2</c:v>
                </c:pt>
                <c:pt idx="41" formatCode="0.00%">
                  <c:v>1.909159909831146E-2</c:v>
                </c:pt>
                <c:pt idx="48" formatCode="0.00%">
                  <c:v>4.1379722442150546E-3</c:v>
                </c:pt>
                <c:pt idx="55" formatCode="0.00%">
                  <c:v>1.6892845492289678E-2</c:v>
                </c:pt>
                <c:pt idx="62" formatCode="0.00%">
                  <c:v>2.5034275159897139E-2</c:v>
                </c:pt>
                <c:pt idx="69" formatCode="0.00%">
                  <c:v>2.0624830199165754E-2</c:v>
                </c:pt>
                <c:pt idx="76" formatCode="0.00%">
                  <c:v>3.730197677238551E-2</c:v>
                </c:pt>
                <c:pt idx="83" formatCode="0.00%">
                  <c:v>7.4593801836792498E-2</c:v>
                </c:pt>
                <c:pt idx="90" formatCode="0.00%">
                  <c:v>0.10670346694386228</c:v>
                </c:pt>
                <c:pt idx="97" formatCode="0.00%">
                  <c:v>0.11492579397288256</c:v>
                </c:pt>
                <c:pt idx="104" formatCode="0.00%">
                  <c:v>0.11777364427451799</c:v>
                </c:pt>
                <c:pt idx="111" formatCode="0.00%">
                  <c:v>0.12900669718455682</c:v>
                </c:pt>
                <c:pt idx="118" formatCode="0.00%">
                  <c:v>0.10223130742926827</c:v>
                </c:pt>
                <c:pt idx="125" formatCode="0.00%">
                  <c:v>0.10122627932220353</c:v>
                </c:pt>
                <c:pt idx="132" formatCode="0.00%">
                  <c:v>6.599260346196513E-2</c:v>
                </c:pt>
                <c:pt idx="139" formatCode="0.00%">
                  <c:v>7.008363667645269E-2</c:v>
                </c:pt>
                <c:pt idx="146" formatCode="0.00%">
                  <c:v>8.1663164464291463E-2</c:v>
                </c:pt>
                <c:pt idx="153" formatCode="0.00%">
                  <c:v>6.4972509462316363E-2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43-4CBB-95AD-41630BDA7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COVID+</a:t>
            </a:r>
            <a:r>
              <a:rPr lang="en-US" baseline="0"/>
              <a:t> of </a:t>
            </a:r>
            <a:r>
              <a:rPr lang="en-US"/>
              <a:t>Symptomatic </a:t>
            </a:r>
          </a:p>
          <a:p>
            <a:pPr>
              <a:defRPr/>
            </a:pPr>
            <a:r>
              <a:rPr lang="en-US"/>
              <a:t>(percent) P Chart DAILY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'sepsis-temp chart'!$G$1</c:f>
              <c:strCache>
                <c:ptCount val="1"/>
                <c:pt idx="0">
                  <c:v>percent (Covid/inclusion)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chart'!$A$76:$A$160</c:f>
              <c:numCache>
                <c:formatCode>d\-mmm</c:formatCode>
                <c:ptCount val="85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43960</c:v>
                </c:pt>
                <c:pt idx="56">
                  <c:v>43961</c:v>
                </c:pt>
                <c:pt idx="57">
                  <c:v>43962</c:v>
                </c:pt>
                <c:pt idx="58">
                  <c:v>43963</c:v>
                </c:pt>
                <c:pt idx="59">
                  <c:v>43964</c:v>
                </c:pt>
                <c:pt idx="60">
                  <c:v>43965</c:v>
                </c:pt>
                <c:pt idx="61">
                  <c:v>43966</c:v>
                </c:pt>
                <c:pt idx="62">
                  <c:v>43967</c:v>
                </c:pt>
                <c:pt idx="63">
                  <c:v>43968</c:v>
                </c:pt>
                <c:pt idx="64">
                  <c:v>43969</c:v>
                </c:pt>
                <c:pt idx="65">
                  <c:v>43970</c:v>
                </c:pt>
                <c:pt idx="66">
                  <c:v>43971</c:v>
                </c:pt>
                <c:pt idx="67">
                  <c:v>43972</c:v>
                </c:pt>
                <c:pt idx="68">
                  <c:v>43973</c:v>
                </c:pt>
                <c:pt idx="69">
                  <c:v>43974</c:v>
                </c:pt>
                <c:pt idx="70">
                  <c:v>43975</c:v>
                </c:pt>
                <c:pt idx="71">
                  <c:v>43976</c:v>
                </c:pt>
                <c:pt idx="72">
                  <c:v>43977</c:v>
                </c:pt>
                <c:pt idx="73">
                  <c:v>43978</c:v>
                </c:pt>
                <c:pt idx="74">
                  <c:v>43979</c:v>
                </c:pt>
                <c:pt idx="75">
                  <c:v>43980</c:v>
                </c:pt>
                <c:pt idx="76">
                  <c:v>43981</c:v>
                </c:pt>
                <c:pt idx="77">
                  <c:v>43982</c:v>
                </c:pt>
                <c:pt idx="78">
                  <c:v>43983</c:v>
                </c:pt>
                <c:pt idx="79">
                  <c:v>43984</c:v>
                </c:pt>
                <c:pt idx="80">
                  <c:v>43985</c:v>
                </c:pt>
                <c:pt idx="81">
                  <c:v>43986</c:v>
                </c:pt>
                <c:pt idx="82">
                  <c:v>43987</c:v>
                </c:pt>
                <c:pt idx="83">
                  <c:v>43988</c:v>
                </c:pt>
                <c:pt idx="84">
                  <c:v>43989</c:v>
                </c:pt>
              </c:numCache>
            </c:numRef>
          </c:xVal>
          <c:yVal>
            <c:numRef>
              <c:f>'sepsis-temp chart'!$G$76:$G$160</c:f>
              <c:numCache>
                <c:formatCode>0.00%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0.16666666666666666</c:v>
                </c:pt>
                <c:pt idx="8">
                  <c:v>0</c:v>
                </c:pt>
                <c:pt idx="9">
                  <c:v>0.2</c:v>
                </c:pt>
                <c:pt idx="10">
                  <c:v>0</c:v>
                </c:pt>
                <c:pt idx="11">
                  <c:v>0.1875</c:v>
                </c:pt>
                <c:pt idx="12">
                  <c:v>7.1428571428571425E-2</c:v>
                </c:pt>
                <c:pt idx="13">
                  <c:v>0.33333333333333331</c:v>
                </c:pt>
                <c:pt idx="14">
                  <c:v>0.16666666666666666</c:v>
                </c:pt>
                <c:pt idx="15">
                  <c:v>0.1875</c:v>
                </c:pt>
                <c:pt idx="16">
                  <c:v>0.22222222222222221</c:v>
                </c:pt>
                <c:pt idx="17">
                  <c:v>0.125</c:v>
                </c:pt>
                <c:pt idx="18">
                  <c:v>0.23529411764705882</c:v>
                </c:pt>
                <c:pt idx="19">
                  <c:v>0.1111111111111111</c:v>
                </c:pt>
                <c:pt idx="20">
                  <c:v>0.5</c:v>
                </c:pt>
                <c:pt idx="21">
                  <c:v>0.27272727272727271</c:v>
                </c:pt>
                <c:pt idx="22">
                  <c:v>0.4</c:v>
                </c:pt>
                <c:pt idx="23">
                  <c:v>0.47368421052631576</c:v>
                </c:pt>
                <c:pt idx="24">
                  <c:v>0.29411764705882354</c:v>
                </c:pt>
                <c:pt idx="25">
                  <c:v>0.5714285714285714</c:v>
                </c:pt>
                <c:pt idx="26">
                  <c:v>0.25</c:v>
                </c:pt>
                <c:pt idx="27">
                  <c:v>0.71428571428571419</c:v>
                </c:pt>
                <c:pt idx="28">
                  <c:v>0.30000000000000004</c:v>
                </c:pt>
                <c:pt idx="29">
                  <c:v>0.25</c:v>
                </c:pt>
                <c:pt idx="30">
                  <c:v>0.53846153846153855</c:v>
                </c:pt>
                <c:pt idx="31">
                  <c:v>0.125</c:v>
                </c:pt>
                <c:pt idx="32">
                  <c:v>0.53846153846153855</c:v>
                </c:pt>
                <c:pt idx="33">
                  <c:v>0.5714285714285714</c:v>
                </c:pt>
                <c:pt idx="34">
                  <c:v>0.5</c:v>
                </c:pt>
                <c:pt idx="35">
                  <c:v>0.30000000000000004</c:v>
                </c:pt>
                <c:pt idx="36">
                  <c:v>0.23076923076923078</c:v>
                </c:pt>
                <c:pt idx="37">
                  <c:v>0.33333333333333331</c:v>
                </c:pt>
                <c:pt idx="38">
                  <c:v>0.5</c:v>
                </c:pt>
                <c:pt idx="39">
                  <c:v>0.46153846153846156</c:v>
                </c:pt>
                <c:pt idx="40">
                  <c:v>0.5</c:v>
                </c:pt>
                <c:pt idx="41">
                  <c:v>0.66666666666666663</c:v>
                </c:pt>
                <c:pt idx="42">
                  <c:v>0.3529411764705882</c:v>
                </c:pt>
                <c:pt idx="43">
                  <c:v>0.4375</c:v>
                </c:pt>
                <c:pt idx="44">
                  <c:v>0.375</c:v>
                </c:pt>
                <c:pt idx="45">
                  <c:v>0.33333333333333331</c:v>
                </c:pt>
                <c:pt idx="46">
                  <c:v>0.66666666666666663</c:v>
                </c:pt>
                <c:pt idx="47">
                  <c:v>0.53333333333333333</c:v>
                </c:pt>
                <c:pt idx="48">
                  <c:v>0.41666666666666663</c:v>
                </c:pt>
                <c:pt idx="49">
                  <c:v>0.375</c:v>
                </c:pt>
                <c:pt idx="50">
                  <c:v>0.5714285714285714</c:v>
                </c:pt>
                <c:pt idx="51">
                  <c:v>0.5</c:v>
                </c:pt>
                <c:pt idx="52">
                  <c:v>0.60000000000000009</c:v>
                </c:pt>
                <c:pt idx="53">
                  <c:v>0.2</c:v>
                </c:pt>
                <c:pt idx="54">
                  <c:v>0.5</c:v>
                </c:pt>
                <c:pt idx="55">
                  <c:v>0.25</c:v>
                </c:pt>
                <c:pt idx="56">
                  <c:v>0.5</c:v>
                </c:pt>
                <c:pt idx="57">
                  <c:v>0.33333333333333331</c:v>
                </c:pt>
                <c:pt idx="58">
                  <c:v>0.33333333333333331</c:v>
                </c:pt>
                <c:pt idx="59">
                  <c:v>0.2857142857142857</c:v>
                </c:pt>
                <c:pt idx="60">
                  <c:v>0.42857142857142855</c:v>
                </c:pt>
                <c:pt idx="61">
                  <c:v>0</c:v>
                </c:pt>
                <c:pt idx="62">
                  <c:v>0.375</c:v>
                </c:pt>
                <c:pt idx="63">
                  <c:v>0.125</c:v>
                </c:pt>
                <c:pt idx="64">
                  <c:v>0.33333333333333331</c:v>
                </c:pt>
                <c:pt idx="65">
                  <c:v>0.75</c:v>
                </c:pt>
                <c:pt idx="66">
                  <c:v>0.125</c:v>
                </c:pt>
                <c:pt idx="67">
                  <c:v>0.125</c:v>
                </c:pt>
                <c:pt idx="68">
                  <c:v>0.22222222222222221</c:v>
                </c:pt>
                <c:pt idx="69">
                  <c:v>0.22222222222222221</c:v>
                </c:pt>
                <c:pt idx="70">
                  <c:v>0.16666666666666666</c:v>
                </c:pt>
                <c:pt idx="71">
                  <c:v>0.30000000000000004</c:v>
                </c:pt>
                <c:pt idx="72">
                  <c:v>0.60000000000000009</c:v>
                </c:pt>
                <c:pt idx="73">
                  <c:v>0.23076923076923078</c:v>
                </c:pt>
                <c:pt idx="74">
                  <c:v>0.375</c:v>
                </c:pt>
                <c:pt idx="75">
                  <c:v>0</c:v>
                </c:pt>
                <c:pt idx="76">
                  <c:v>0.60000000000000009</c:v>
                </c:pt>
                <c:pt idx="77">
                  <c:v>0.25</c:v>
                </c:pt>
                <c:pt idx="78">
                  <c:v>0.83333333333333326</c:v>
                </c:pt>
                <c:pt idx="79">
                  <c:v>0.46666666666666667</c:v>
                </c:pt>
                <c:pt idx="80">
                  <c:v>0.16666666666666666</c:v>
                </c:pt>
                <c:pt idx="81">
                  <c:v>0.66666666666666663</c:v>
                </c:pt>
                <c:pt idx="82">
                  <c:v>0.5</c:v>
                </c:pt>
                <c:pt idx="83">
                  <c:v>0.42857142857142855</c:v>
                </c:pt>
                <c:pt idx="84">
                  <c:v>0.22222222222222221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BF-428D-B7AD-886B7939F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COVID+ </a:t>
            </a:r>
          </a:p>
          <a:p>
            <a:pPr>
              <a:defRPr/>
            </a:pPr>
            <a:r>
              <a:rPr lang="en-US"/>
              <a:t>(Count) Run Chart DAILY</a:t>
            </a:r>
          </a:p>
        </c:rich>
      </c:tx>
      <c:layout>
        <c:manualLayout>
          <c:xMode val="edge"/>
          <c:yMode val="edge"/>
          <c:x val="0.30469740355125474"/>
          <c:y val="3.605530372571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999170069016227E-2"/>
          <c:y val="0.26070495640303337"/>
          <c:w val="0.89620316049018633"/>
          <c:h val="0.58736019410202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'sepsis-temp chart'!$F$1</c:f>
              <c:strCache>
                <c:ptCount val="1"/>
                <c:pt idx="0">
                  <c:v>Positive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chart'!$A$75:$A$160</c:f>
              <c:numCache>
                <c:formatCode>d\-mmm</c:formatCode>
                <c:ptCount val="86"/>
                <c:pt idx="0">
                  <c:v>43904</c:v>
                </c:pt>
                <c:pt idx="1">
                  <c:v>43905</c:v>
                </c:pt>
                <c:pt idx="2">
                  <c:v>43906</c:v>
                </c:pt>
                <c:pt idx="3">
                  <c:v>43907</c:v>
                </c:pt>
                <c:pt idx="4">
                  <c:v>43908</c:v>
                </c:pt>
                <c:pt idx="5">
                  <c:v>43909</c:v>
                </c:pt>
                <c:pt idx="6">
                  <c:v>43910</c:v>
                </c:pt>
                <c:pt idx="7">
                  <c:v>43911</c:v>
                </c:pt>
                <c:pt idx="8">
                  <c:v>43912</c:v>
                </c:pt>
                <c:pt idx="9">
                  <c:v>43913</c:v>
                </c:pt>
                <c:pt idx="10">
                  <c:v>43914</c:v>
                </c:pt>
                <c:pt idx="11">
                  <c:v>43915</c:v>
                </c:pt>
                <c:pt idx="12">
                  <c:v>43916</c:v>
                </c:pt>
                <c:pt idx="13">
                  <c:v>43917</c:v>
                </c:pt>
                <c:pt idx="14">
                  <c:v>43918</c:v>
                </c:pt>
                <c:pt idx="15">
                  <c:v>43919</c:v>
                </c:pt>
                <c:pt idx="16">
                  <c:v>43920</c:v>
                </c:pt>
                <c:pt idx="17">
                  <c:v>43921</c:v>
                </c:pt>
                <c:pt idx="18">
                  <c:v>43922</c:v>
                </c:pt>
                <c:pt idx="19">
                  <c:v>43923</c:v>
                </c:pt>
                <c:pt idx="20">
                  <c:v>43924</c:v>
                </c:pt>
                <c:pt idx="21">
                  <c:v>43925</c:v>
                </c:pt>
                <c:pt idx="22">
                  <c:v>43926</c:v>
                </c:pt>
                <c:pt idx="23">
                  <c:v>43927</c:v>
                </c:pt>
                <c:pt idx="24">
                  <c:v>43928</c:v>
                </c:pt>
                <c:pt idx="25">
                  <c:v>43929</c:v>
                </c:pt>
                <c:pt idx="26">
                  <c:v>43930</c:v>
                </c:pt>
                <c:pt idx="27">
                  <c:v>43931</c:v>
                </c:pt>
                <c:pt idx="28">
                  <c:v>43932</c:v>
                </c:pt>
                <c:pt idx="29">
                  <c:v>43933</c:v>
                </c:pt>
                <c:pt idx="30">
                  <c:v>43934</c:v>
                </c:pt>
                <c:pt idx="31">
                  <c:v>43935</c:v>
                </c:pt>
                <c:pt idx="32">
                  <c:v>43936</c:v>
                </c:pt>
                <c:pt idx="33">
                  <c:v>43937</c:v>
                </c:pt>
                <c:pt idx="34">
                  <c:v>43938</c:v>
                </c:pt>
                <c:pt idx="35">
                  <c:v>43939</c:v>
                </c:pt>
                <c:pt idx="36">
                  <c:v>43940</c:v>
                </c:pt>
                <c:pt idx="37">
                  <c:v>43941</c:v>
                </c:pt>
                <c:pt idx="38">
                  <c:v>43942</c:v>
                </c:pt>
                <c:pt idx="39">
                  <c:v>43943</c:v>
                </c:pt>
                <c:pt idx="40">
                  <c:v>43944</c:v>
                </c:pt>
                <c:pt idx="41">
                  <c:v>43945</c:v>
                </c:pt>
                <c:pt idx="42">
                  <c:v>43946</c:v>
                </c:pt>
                <c:pt idx="43">
                  <c:v>43947</c:v>
                </c:pt>
                <c:pt idx="44">
                  <c:v>43948</c:v>
                </c:pt>
                <c:pt idx="45">
                  <c:v>43949</c:v>
                </c:pt>
                <c:pt idx="46">
                  <c:v>43950</c:v>
                </c:pt>
                <c:pt idx="47">
                  <c:v>43951</c:v>
                </c:pt>
                <c:pt idx="48">
                  <c:v>43952</c:v>
                </c:pt>
                <c:pt idx="49">
                  <c:v>43953</c:v>
                </c:pt>
                <c:pt idx="50">
                  <c:v>43954</c:v>
                </c:pt>
                <c:pt idx="51">
                  <c:v>43955</c:v>
                </c:pt>
                <c:pt idx="52">
                  <c:v>43956</c:v>
                </c:pt>
                <c:pt idx="53">
                  <c:v>43957</c:v>
                </c:pt>
                <c:pt idx="54">
                  <c:v>43958</c:v>
                </c:pt>
                <c:pt idx="55">
                  <c:v>43959</c:v>
                </c:pt>
                <c:pt idx="56">
                  <c:v>43960</c:v>
                </c:pt>
                <c:pt idx="57">
                  <c:v>43961</c:v>
                </c:pt>
                <c:pt idx="58">
                  <c:v>43962</c:v>
                </c:pt>
                <c:pt idx="59">
                  <c:v>43963</c:v>
                </c:pt>
                <c:pt idx="60">
                  <c:v>43964</c:v>
                </c:pt>
                <c:pt idx="61">
                  <c:v>43965</c:v>
                </c:pt>
                <c:pt idx="62">
                  <c:v>43966</c:v>
                </c:pt>
                <c:pt idx="63">
                  <c:v>43967</c:v>
                </c:pt>
                <c:pt idx="64">
                  <c:v>43968</c:v>
                </c:pt>
                <c:pt idx="65">
                  <c:v>43969</c:v>
                </c:pt>
                <c:pt idx="66">
                  <c:v>43970</c:v>
                </c:pt>
                <c:pt idx="67">
                  <c:v>43971</c:v>
                </c:pt>
                <c:pt idx="68">
                  <c:v>43972</c:v>
                </c:pt>
                <c:pt idx="69">
                  <c:v>43973</c:v>
                </c:pt>
                <c:pt idx="70">
                  <c:v>43974</c:v>
                </c:pt>
                <c:pt idx="71">
                  <c:v>43975</c:v>
                </c:pt>
                <c:pt idx="72">
                  <c:v>43976</c:v>
                </c:pt>
                <c:pt idx="73">
                  <c:v>43977</c:v>
                </c:pt>
                <c:pt idx="74">
                  <c:v>43978</c:v>
                </c:pt>
                <c:pt idx="75">
                  <c:v>43979</c:v>
                </c:pt>
                <c:pt idx="76">
                  <c:v>43980</c:v>
                </c:pt>
                <c:pt idx="77">
                  <c:v>43981</c:v>
                </c:pt>
                <c:pt idx="78">
                  <c:v>43982</c:v>
                </c:pt>
                <c:pt idx="79">
                  <c:v>43983</c:v>
                </c:pt>
                <c:pt idx="80">
                  <c:v>43984</c:v>
                </c:pt>
                <c:pt idx="81">
                  <c:v>43985</c:v>
                </c:pt>
                <c:pt idx="82">
                  <c:v>43986</c:v>
                </c:pt>
                <c:pt idx="83">
                  <c:v>43987</c:v>
                </c:pt>
                <c:pt idx="84">
                  <c:v>43988</c:v>
                </c:pt>
                <c:pt idx="85">
                  <c:v>43989</c:v>
                </c:pt>
              </c:numCache>
            </c:numRef>
          </c:xVal>
          <c:yVal>
            <c:numRef>
              <c:f>'sepsis-temp chart'!$F$75:$F$160</c:f>
              <c:numCache>
                <c:formatCode>General</c:formatCode>
                <c:ptCount val="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4</c:v>
                </c:pt>
                <c:pt idx="20">
                  <c:v>1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9</c:v>
                </c:pt>
                <c:pt idx="25">
                  <c:v>5</c:v>
                </c:pt>
                <c:pt idx="26">
                  <c:v>4</c:v>
                </c:pt>
                <c:pt idx="27">
                  <c:v>2</c:v>
                </c:pt>
                <c:pt idx="28">
                  <c:v>10</c:v>
                </c:pt>
                <c:pt idx="29">
                  <c:v>3</c:v>
                </c:pt>
                <c:pt idx="30">
                  <c:v>2</c:v>
                </c:pt>
                <c:pt idx="31">
                  <c:v>7</c:v>
                </c:pt>
                <c:pt idx="32">
                  <c:v>1</c:v>
                </c:pt>
                <c:pt idx="33">
                  <c:v>7</c:v>
                </c:pt>
                <c:pt idx="34">
                  <c:v>8</c:v>
                </c:pt>
                <c:pt idx="35">
                  <c:v>10</c:v>
                </c:pt>
                <c:pt idx="36">
                  <c:v>3</c:v>
                </c:pt>
                <c:pt idx="37">
                  <c:v>3</c:v>
                </c:pt>
                <c:pt idx="38">
                  <c:v>6</c:v>
                </c:pt>
                <c:pt idx="39">
                  <c:v>4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6</c:v>
                </c:pt>
                <c:pt idx="44">
                  <c:v>7</c:v>
                </c:pt>
                <c:pt idx="45">
                  <c:v>3</c:v>
                </c:pt>
                <c:pt idx="46">
                  <c:v>2</c:v>
                </c:pt>
                <c:pt idx="47">
                  <c:v>8</c:v>
                </c:pt>
                <c:pt idx="48">
                  <c:v>8</c:v>
                </c:pt>
                <c:pt idx="49">
                  <c:v>5</c:v>
                </c:pt>
                <c:pt idx="50">
                  <c:v>3</c:v>
                </c:pt>
                <c:pt idx="51">
                  <c:v>8</c:v>
                </c:pt>
                <c:pt idx="52">
                  <c:v>6</c:v>
                </c:pt>
                <c:pt idx="53">
                  <c:v>6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3</c:v>
                </c:pt>
                <c:pt idx="60">
                  <c:v>2</c:v>
                </c:pt>
                <c:pt idx="61">
                  <c:v>6</c:v>
                </c:pt>
                <c:pt idx="62">
                  <c:v>0</c:v>
                </c:pt>
                <c:pt idx="63">
                  <c:v>3</c:v>
                </c:pt>
                <c:pt idx="64">
                  <c:v>1</c:v>
                </c:pt>
                <c:pt idx="65">
                  <c:v>2</c:v>
                </c:pt>
                <c:pt idx="66">
                  <c:v>3</c:v>
                </c:pt>
                <c:pt idx="67">
                  <c:v>1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1</c:v>
                </c:pt>
                <c:pt idx="72">
                  <c:v>3</c:v>
                </c:pt>
                <c:pt idx="73">
                  <c:v>6</c:v>
                </c:pt>
                <c:pt idx="74">
                  <c:v>3</c:v>
                </c:pt>
                <c:pt idx="75">
                  <c:v>3</c:v>
                </c:pt>
                <c:pt idx="76">
                  <c:v>0</c:v>
                </c:pt>
                <c:pt idx="77">
                  <c:v>3</c:v>
                </c:pt>
                <c:pt idx="78">
                  <c:v>2</c:v>
                </c:pt>
                <c:pt idx="79">
                  <c:v>5</c:v>
                </c:pt>
                <c:pt idx="80">
                  <c:v>7</c:v>
                </c:pt>
                <c:pt idx="81">
                  <c:v>1</c:v>
                </c:pt>
                <c:pt idx="82">
                  <c:v>6</c:v>
                </c:pt>
                <c:pt idx="83">
                  <c:v>3</c:v>
                </c:pt>
                <c:pt idx="84">
                  <c:v>3</c:v>
                </c:pt>
                <c:pt idx="85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D9-4B56-8BBD-26D432A27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COVID+</a:t>
            </a:r>
            <a:r>
              <a:rPr lang="en-US" baseline="0"/>
              <a:t> of </a:t>
            </a:r>
            <a:r>
              <a:rPr lang="en-US"/>
              <a:t>Symptomatic </a:t>
            </a:r>
          </a:p>
          <a:p>
            <a:pPr>
              <a:defRPr/>
            </a:pPr>
            <a:r>
              <a:rPr lang="en-US"/>
              <a:t>(percent) P Chart - WEEKLY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'sepsis-temp chart'!$H$1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'sepsis-temp chart'!$A$76:$A$155</c:f>
              <c:numCache>
                <c:formatCode>d\-mmm</c:formatCode>
                <c:ptCount val="80"/>
                <c:pt idx="0">
                  <c:v>43905</c:v>
                </c:pt>
                <c:pt idx="1">
                  <c:v>43906</c:v>
                </c:pt>
                <c:pt idx="2">
                  <c:v>43907</c:v>
                </c:pt>
                <c:pt idx="3">
                  <c:v>43908</c:v>
                </c:pt>
                <c:pt idx="4">
                  <c:v>43909</c:v>
                </c:pt>
                <c:pt idx="5">
                  <c:v>43910</c:v>
                </c:pt>
                <c:pt idx="6">
                  <c:v>43911</c:v>
                </c:pt>
                <c:pt idx="7">
                  <c:v>43912</c:v>
                </c:pt>
                <c:pt idx="8">
                  <c:v>43913</c:v>
                </c:pt>
                <c:pt idx="9">
                  <c:v>43914</c:v>
                </c:pt>
                <c:pt idx="10">
                  <c:v>43915</c:v>
                </c:pt>
                <c:pt idx="11">
                  <c:v>43916</c:v>
                </c:pt>
                <c:pt idx="12">
                  <c:v>43917</c:v>
                </c:pt>
                <c:pt idx="13">
                  <c:v>43918</c:v>
                </c:pt>
                <c:pt idx="14">
                  <c:v>43919</c:v>
                </c:pt>
                <c:pt idx="15">
                  <c:v>43920</c:v>
                </c:pt>
                <c:pt idx="16">
                  <c:v>43921</c:v>
                </c:pt>
                <c:pt idx="17">
                  <c:v>43922</c:v>
                </c:pt>
                <c:pt idx="18">
                  <c:v>43923</c:v>
                </c:pt>
                <c:pt idx="19">
                  <c:v>43924</c:v>
                </c:pt>
                <c:pt idx="20">
                  <c:v>43925</c:v>
                </c:pt>
                <c:pt idx="21">
                  <c:v>43926</c:v>
                </c:pt>
                <c:pt idx="22">
                  <c:v>43927</c:v>
                </c:pt>
                <c:pt idx="23">
                  <c:v>43928</c:v>
                </c:pt>
                <c:pt idx="24">
                  <c:v>43929</c:v>
                </c:pt>
                <c:pt idx="25">
                  <c:v>43930</c:v>
                </c:pt>
                <c:pt idx="26">
                  <c:v>43931</c:v>
                </c:pt>
                <c:pt idx="27">
                  <c:v>43932</c:v>
                </c:pt>
                <c:pt idx="28">
                  <c:v>43933</c:v>
                </c:pt>
                <c:pt idx="29">
                  <c:v>43934</c:v>
                </c:pt>
                <c:pt idx="30">
                  <c:v>43935</c:v>
                </c:pt>
                <c:pt idx="31">
                  <c:v>43936</c:v>
                </c:pt>
                <c:pt idx="32">
                  <c:v>43937</c:v>
                </c:pt>
                <c:pt idx="33">
                  <c:v>43938</c:v>
                </c:pt>
                <c:pt idx="34">
                  <c:v>43939</c:v>
                </c:pt>
                <c:pt idx="35">
                  <c:v>43940</c:v>
                </c:pt>
                <c:pt idx="36">
                  <c:v>43941</c:v>
                </c:pt>
                <c:pt idx="37">
                  <c:v>43942</c:v>
                </c:pt>
                <c:pt idx="38">
                  <c:v>43943</c:v>
                </c:pt>
                <c:pt idx="39">
                  <c:v>43944</c:v>
                </c:pt>
                <c:pt idx="40">
                  <c:v>43945</c:v>
                </c:pt>
                <c:pt idx="41">
                  <c:v>43946</c:v>
                </c:pt>
                <c:pt idx="42">
                  <c:v>43947</c:v>
                </c:pt>
                <c:pt idx="43">
                  <c:v>43948</c:v>
                </c:pt>
                <c:pt idx="44">
                  <c:v>43949</c:v>
                </c:pt>
                <c:pt idx="45">
                  <c:v>43950</c:v>
                </c:pt>
                <c:pt idx="46">
                  <c:v>43951</c:v>
                </c:pt>
                <c:pt idx="47">
                  <c:v>43952</c:v>
                </c:pt>
                <c:pt idx="48">
                  <c:v>43953</c:v>
                </c:pt>
                <c:pt idx="49">
                  <c:v>43954</c:v>
                </c:pt>
                <c:pt idx="50">
                  <c:v>43955</c:v>
                </c:pt>
                <c:pt idx="51">
                  <c:v>43956</c:v>
                </c:pt>
                <c:pt idx="52">
                  <c:v>43957</c:v>
                </c:pt>
                <c:pt idx="53">
                  <c:v>43958</c:v>
                </c:pt>
                <c:pt idx="54">
                  <c:v>43959</c:v>
                </c:pt>
                <c:pt idx="55">
                  <c:v>43960</c:v>
                </c:pt>
                <c:pt idx="56">
                  <c:v>43961</c:v>
                </c:pt>
                <c:pt idx="57">
                  <c:v>43962</c:v>
                </c:pt>
                <c:pt idx="58">
                  <c:v>43963</c:v>
                </c:pt>
                <c:pt idx="59">
                  <c:v>43964</c:v>
                </c:pt>
                <c:pt idx="60">
                  <c:v>43965</c:v>
                </c:pt>
                <c:pt idx="61">
                  <c:v>43966</c:v>
                </c:pt>
                <c:pt idx="62">
                  <c:v>43967</c:v>
                </c:pt>
                <c:pt idx="63">
                  <c:v>43968</c:v>
                </c:pt>
                <c:pt idx="64">
                  <c:v>43969</c:v>
                </c:pt>
                <c:pt idx="65">
                  <c:v>43970</c:v>
                </c:pt>
                <c:pt idx="66">
                  <c:v>43971</c:v>
                </c:pt>
                <c:pt idx="67">
                  <c:v>43972</c:v>
                </c:pt>
                <c:pt idx="68">
                  <c:v>43973</c:v>
                </c:pt>
                <c:pt idx="69">
                  <c:v>43974</c:v>
                </c:pt>
                <c:pt idx="70">
                  <c:v>43975</c:v>
                </c:pt>
                <c:pt idx="71">
                  <c:v>43976</c:v>
                </c:pt>
                <c:pt idx="72">
                  <c:v>43977</c:v>
                </c:pt>
                <c:pt idx="73">
                  <c:v>43978</c:v>
                </c:pt>
                <c:pt idx="74">
                  <c:v>43979</c:v>
                </c:pt>
                <c:pt idx="75">
                  <c:v>43980</c:v>
                </c:pt>
                <c:pt idx="76">
                  <c:v>43981</c:v>
                </c:pt>
                <c:pt idx="77">
                  <c:v>43982</c:v>
                </c:pt>
                <c:pt idx="78">
                  <c:v>43983</c:v>
                </c:pt>
                <c:pt idx="79">
                  <c:v>43984</c:v>
                </c:pt>
              </c:numCache>
            </c:numRef>
          </c:xVal>
          <c:yVal>
            <c:numRef>
              <c:f>'sepsis-temp chart'!$H$76:$H$155</c:f>
              <c:numCache>
                <c:formatCode>General</c:formatCode>
                <c:ptCount val="80"/>
                <c:pt idx="2" formatCode="0.00%">
                  <c:v>0</c:v>
                </c:pt>
                <c:pt idx="9" formatCode="0.00%">
                  <c:v>6.6666666666666666E-2</c:v>
                </c:pt>
                <c:pt idx="16" formatCode="0.00%">
                  <c:v>0.16695011337868479</c:v>
                </c:pt>
                <c:pt idx="23" formatCode="0.00%">
                  <c:v>0.30254524457310833</c:v>
                </c:pt>
                <c:pt idx="30" formatCode="0.00%">
                  <c:v>0.41689906731923543</c:v>
                </c:pt>
                <c:pt idx="37" formatCode="0.00%">
                  <c:v>0.3712846677132392</c:v>
                </c:pt>
                <c:pt idx="44" formatCode="0.00%">
                  <c:v>0.47052090066795949</c:v>
                </c:pt>
                <c:pt idx="51" formatCode="0.00%">
                  <c:v>0.48520408163265305</c:v>
                </c:pt>
                <c:pt idx="58" formatCode="0.00%">
                  <c:v>0.3880952380952381</c:v>
                </c:pt>
                <c:pt idx="65" formatCode="0.00%">
                  <c:v>0.32823129251700678</c:v>
                </c:pt>
                <c:pt idx="72" formatCode="0.00%">
                  <c:v>0.25158730158730158</c:v>
                </c:pt>
                <c:pt idx="79" formatCode="0.00%">
                  <c:v>0.39368131868131873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4A-45F1-B817-5678483BB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4984"/>
        <c:axId val="427055640"/>
      </c:scatterChart>
      <c:valAx>
        <c:axId val="4270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5640"/>
        <c:crosses val="autoZero"/>
        <c:crossBetween val="midCat"/>
      </c:valAx>
      <c:valAx>
        <c:axId val="427055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Revel Usage #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math!$B$1</c:f>
              <c:strCache>
                <c:ptCount val="1"/>
                <c:pt idx="0">
                  <c:v>Intubated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math!$A$3:$A$10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math!$B$3:$B$10</c:f>
              <c:numCache>
                <c:formatCode>General</c:formatCode>
                <c:ptCount val="8"/>
                <c:pt idx="0">
                  <c:v>21</c:v>
                </c:pt>
                <c:pt idx="1">
                  <c:v>13</c:v>
                </c:pt>
                <c:pt idx="2">
                  <c:v>19</c:v>
                </c:pt>
                <c:pt idx="3">
                  <c:v>16</c:v>
                </c:pt>
                <c:pt idx="4">
                  <c:v>23</c:v>
                </c:pt>
                <c:pt idx="5">
                  <c:v>16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D-47BE-AE5A-574BF917C76B}"/>
            </c:ext>
          </c:extLst>
        </c:ser>
        <c:ser>
          <c:idx val="1"/>
          <c:order val="1"/>
          <c:tx>
            <c:strRef>
              <c:f>math!$C$1</c:f>
              <c:strCache>
                <c:ptCount val="1"/>
                <c:pt idx="0">
                  <c:v>NIPPV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math!$A$3:$A$10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math!$C$3:$C$10</c:f>
              <c:numCache>
                <c:formatCode>General</c:formatCode>
                <c:ptCount val="8"/>
                <c:pt idx="0">
                  <c:v>29</c:v>
                </c:pt>
                <c:pt idx="1">
                  <c:v>28</c:v>
                </c:pt>
                <c:pt idx="2">
                  <c:v>23</c:v>
                </c:pt>
                <c:pt idx="3">
                  <c:v>2</c:v>
                </c:pt>
                <c:pt idx="4">
                  <c:v>10</c:v>
                </c:pt>
                <c:pt idx="5">
                  <c:v>18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D-47BE-AE5A-574BF917C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5600624"/>
        <c:axId val="535599640"/>
      </c:barChart>
      <c:catAx>
        <c:axId val="53560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599640"/>
        <c:crosses val="autoZero"/>
        <c:auto val="1"/>
        <c:lblAlgn val="ctr"/>
        <c:lblOffset val="100"/>
        <c:noMultiLvlLbl val="0"/>
      </c:catAx>
      <c:valAx>
        <c:axId val="53559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0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'chief complaint pareto'!$E$68:$E$74</cx:f>
        <cx:lvl ptCount="7">
          <cx:pt idx="0">Respiratory</cx:pt>
          <cx:pt idx="1">Weakness/Lethargy/Altered Mental Status</cx:pt>
          <cx:pt idx="2">Circulatory/ChestPain/CVA</cx:pt>
          <cx:pt idx="3">GI/NVD/Renal</cx:pt>
          <cx:pt idx="4">ILS/Fever/Infection</cx:pt>
          <cx:pt idx="5">Fall/Trauma</cx:pt>
          <cx:pt idx="6">Pain/Headache</cx:pt>
        </cx:lvl>
      </cx:strDim>
      <cx:numDim type="val">
        <cx:f>'chief complaint pareto'!$F$68:$F$74</cx:f>
        <cx:lvl ptCount="7" formatCode="General">
          <cx:pt idx="0">29</cx:pt>
          <cx:pt idx="1">34</cx:pt>
          <cx:pt idx="2">10</cx:pt>
          <cx:pt idx="3">5</cx:pt>
          <cx:pt idx="4">23</cx:pt>
          <cx:pt idx="5">2</cx:pt>
          <cx:pt idx="6">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/>
              <a:t>COVID Positive</a:t>
            </a:r>
          </a:p>
          <a:p>
            <a:pPr algn="ctr">
              <a:defRPr/>
            </a:pPr>
            <a:r>
              <a:rPr lang="en-US"/>
              <a:t>Chief Complaint Categories</a:t>
            </a:r>
          </a:p>
        </cx:rich>
      </cx:tx>
    </cx:title>
    <cx:plotArea>
      <cx:plotAreaRegion>
        <cx:series layoutId="clusteredColumn" uniqueId="{7CB9A0BD-8316-41FF-B717-4EA4FAAAC964}">
          <cx:dataLabels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EF0FC2F7-1250-4F3E-A2FC-EC3E4B3EC0DF}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'POSITIVE_DATA SI'!$AI$2:$AI$212</cx:f>
        <cx:lvl ptCount="211" formatCode="0.00">
          <cx:pt idx="0">0.55639097744360899</cx:pt>
          <cx:pt idx="1">1.024</cx:pt>
          <cx:pt idx="2">0.59523809523809523</cx:pt>
          <cx:pt idx="3">1.0506329113924051</cx:pt>
          <cx:pt idx="4">0.5725190839694656</cx:pt>
          <cx:pt idx="5">0.63694267515923575</cx:pt>
          <cx:pt idx="6">0.98412698412698407</cx:pt>
          <cx:pt idx="7">0.84166666666666667</cx:pt>
          <cx:pt idx="8">1.2280701754385963</cx:pt>
          <cx:pt idx="9">0.6166666666666667</cx:pt>
          <cx:pt idx="10">0.57142857142857151</cx:pt>
          <cx:pt idx="11">0.94000000000000006</cx:pt>
          <cx:pt idx="12">0.73333333333333328</cx:pt>
          <cx:pt idx="13">0.37356321839080459</cx:pt>
          <cx:pt idx="14">0.64748201438848929</cx:pt>
          <cx:pt idx="15">0.39361702127659576</cx:pt>
          <cx:pt idx="16">0.80645161290322576</cx:pt>
          <cx:pt idx="17">0.9417475728155339</cx:pt>
          <cx:pt idx="18">0.41847826086956519</cx:pt>
          <cx:pt idx="19">0.85599999999999998</cx:pt>
          <cx:pt idx="20">0.50393700787401574</cx:pt>
          <cx:pt idx="21">0.71604938271604934</cx:pt>
          <cx:pt idx="22">0.72999999999999998</cx:pt>
          <cx:pt idx="23">0.53146853146853146</cx:pt>
          <cx:pt idx="24">0.5714285714285714</cx:pt>
          <cx:pt idx="25">0.71212121212121215</cx:pt>
          <cx:pt idx="26">0.33944954128440369</cx:pt>
          <cx:pt idx="27">0.6870229007633587</cx:pt>
          <cx:pt idx="28">0.54166666666666663</cx:pt>
          <cx:pt idx="29">0</cx:pt>
          <cx:pt idx="30">0.92307692307692313</cx:pt>
          <cx:pt idx="31">0.59523809523809523</cx:pt>
          <cx:pt idx="32">0.67088607594936711</cx:pt>
          <cx:pt idx="33">0.58992805755395683</cx:pt>
          <cx:pt idx="34">0.68674698795180722</cx:pt>
          <cx:pt idx="35">0.48051948051948057</cx:pt>
          <cx:pt idx="36">0.71140939597315433</cx:pt>
          <cx:pt idx="37">0.6029411764705882</cx:pt>
          <cx:pt idx="38">0.76000000000000001</cx:pt>
          <cx:pt idx="39">0.84536082474226804</cx:pt>
          <cx:pt idx="40">0.84269662921348309</cx:pt>
          <cx:pt idx="41">1.7735849056603772</cx:pt>
          <cx:pt idx="42">0.72641509433962259</cx:pt>
          <cx:pt idx="43">0.75555555555555554</cx:pt>
          <cx:pt idx="44">0.58333333333333326</cx:pt>
          <cx:pt idx="45">0.875</cx:pt>
          <cx:pt idx="46">0.56976744186046513</cx:pt>
          <cx:pt idx="47">0.65546218487394958</cx:pt>
          <cx:pt idx="48">0.703125</cx:pt>
          <cx:pt idx="49">0.61538461538461542</cx:pt>
          <cx:pt idx="50">0.47692307692307695</cx:pt>
          <cx:pt idx="51">0.69354838709677413</cx:pt>
          <cx:pt idx="52">0.65100671140939592</cx:pt>
          <cx:pt idx="53">0.84166666666666667</cx:pt>
          <cx:pt idx="54">0.717741935483871</cx:pt>
          <cx:pt idx="55">0.42483660130718953</cx:pt>
          <cx:pt idx="56">0.71755725190839692</cx:pt>
          <cx:pt idx="57">0.61313868613138689</cx:pt>
          <cx:pt idx="58">0.59259259259259256</cx:pt>
          <cx:pt idx="59">0</cx:pt>
          <cx:pt idx="60">1.2125984251968505</cx:pt>
          <cx:pt idx="61">0.39490445859872614</cx:pt>
          <cx:pt idx="62">0.82786885245901642</cx:pt>
          <cx:pt idx="63">0.87037037037037035</cx:pt>
          <cx:pt idx="64">0.57553956834532372</cx:pt>
          <cx:pt idx="65">0.83478260869565224</cx:pt>
          <cx:pt idx="66">0.69444444444444442</cx:pt>
          <cx:pt idx="67">0.8527131782945736</cx:pt>
          <cx:pt idx="68">0.86607142857142849</cx:pt>
          <cx:pt idx="69">0.89473684210526305</cx:pt>
          <cx:pt idx="70">0.57894736842105265</cx:pt>
          <cx:pt idx="71">0.56756756756756754</cx:pt>
          <cx:pt idx="72">0.67226890756302515</cx:pt>
          <cx:pt idx="73">0.58267716535433067</cx:pt>
          <cx:pt idx="74">0.3571428571428571</cx:pt>
          <cx:pt idx="75">0.53947368421052633</cx:pt>
          <cx:pt idx="76">0.76470588235294112</cx:pt>
          <cx:pt idx="77">0.6607142857142857</cx:pt>
          <cx:pt idx="78">0.69841269841269837</cx:pt>
          <cx:pt idx="79">0.48066298342541436</cx:pt>
          <cx:pt idx="80">0.53146853146853146</cx:pt>
          <cx:pt idx="81">0.66176470588235292</cx:pt>
          <cx:pt idx="82">0.8165137614678899</cx:pt>
          <cx:pt idx="83">0.87378640776699024</cx:pt>
          <cx:pt idx="84">0.92920353982300885</cx:pt>
          <cx:pt idx="85">0.62698412698412698</cx:pt>
          <cx:pt idx="86">0.72727272727272729</cx:pt>
          <cx:pt idx="87">0.87777777777777777</cx:pt>
          <cx:pt idx="88">0.58677685950413228</cx:pt>
          <cx:pt idx="89">0.83606557377049184</cx:pt>
          <cx:pt idx="90">1</cx:pt>
          <cx:pt idx="91">0.50595238095238093</cx:pt>
          <cx:pt idx="92">0.5161290322580645</cx:pt>
          <cx:pt idx="93">0.569620253164557</cx:pt>
          <cx:pt idx="94">0.75257731958762886</cx:pt>
          <cx:pt idx="95">0.64864864864864868</cx:pt>
          <cx:pt idx="96">0.47500000000000003</cx:pt>
          <cx:pt idx="97">1</cx:pt>
          <cx:pt idx="98">0.59829059829059839</cx:pt>
          <cx:pt idx="99">0.67647058823529416</cx:pt>
          <cx:pt idx="100">0.76521739130434785</cx:pt>
          <cx:pt idx="101">0.13675213675213677</cx:pt>
          <cx:pt idx="102">0.83870967741935476</cx:pt>
          <cx:pt idx="103">0.4689655172413793</cx:pt>
          <cx:pt idx="104">0.57352941176470584</cx:pt>
          <cx:pt idx="105">-0.0073529411764705881</cx:pt>
          <cx:pt idx="106">1.3414634146341464</cx:pt>
          <cx:pt idx="107">0.70270270270270274</cx:pt>
          <cx:pt idx="108">0.55555555555555558</cx:pt>
          <cx:pt idx="109">0.48192771084337349</cx:pt>
          <cx:pt idx="110">0.57627118644067798</cx:pt>
          <cx:pt idx="111">0.55952380952380953</cx:pt>
          <cx:pt idx="112">0.56737588652482263</cx:pt>
          <cx:pt idx="113">0.80188679245283012</cx:pt>
          <cx:pt idx="114">0.63157894736842102</cx:pt>
          <cx:pt idx="115">0.64220183486238536</cx:pt>
          <cx:pt idx="116">0.64393939393939392</cx:pt>
          <cx:pt idx="117">0.69465648854961826</cx:pt>
          <cx:pt idx="118">1.1061946902654867</cx:pt>
          <cx:pt idx="119">0.60769230769230775</cx:pt>
          <cx:pt idx="120">0.68421052631578938</cx:pt>
          <cx:pt idx="121">0.58064516129032251</cx:pt>
          <cx:pt idx="122">0.77500000000000002</cx:pt>
          <cx:pt idx="123">0.79047619047619055</cx:pt>
          <cx:pt idx="124">0.59477124183006536</cx:pt>
          <cx:pt idx="125">0.55555555555555558</cx:pt>
          <cx:pt idx="126">0.47619047619047616</cx:pt>
          <cx:pt idx="127">0.5741935483870968</cx:pt>
          <cx:pt idx="128">0.87394957983193278</cx:pt>
          <cx:pt idx="129">0.61111111111111105</cx:pt>
          <cx:pt idx="130">0.90322580645161299</cx:pt>
          <cx:pt idx="131">0.43795620437956201</cx:pt>
          <cx:pt idx="132">0.49624060150375937</cx:pt>
          <cx:pt idx="133">0.77500000000000002</cx:pt>
          <cx:pt idx="134">0.70370370370370372</cx:pt>
          <cx:pt idx="135">0.70642201834862384</cx:pt>
          <cx:pt idx="136">0.44949494949494956</cx:pt>
          <cx:pt idx="137">0.5</cx:pt>
          <cx:pt idx="138">0.5752212389380531</cx:pt>
          <cx:pt idx="139">0.53846153846153855</cx:pt>
          <cx:pt idx="140">0.75757575757575757</cx:pt>
          <cx:pt idx="141">0.88983050847457623</cx:pt>
          <cx:pt idx="142">0.65306122448979587</cx:pt>
          <cx:pt idx="143">0.61538461538461542</cx:pt>
          <cx:pt idx="144">0.57692307692307698</cx:pt>
          <cx:pt idx="145">0.53741496598639449</cx:pt>
          <cx:pt idx="146">0.52631578947368418</cx:pt>
          <cx:pt idx="147">0.85606060606060608</cx:pt>
          <cx:pt idx="148">0.64220183486238536</cx:pt>
          <cx:pt idx="149">0.75728155339805814</cx:pt>
          <cx:pt idx="150">0.68907563025210083</cx:pt>
          <cx:pt idx="151">0.6696428571428571</cx:pt>
          <cx:pt idx="152">0.84070796460176989</cx:pt>
          <cx:pt idx="153">0.51006711409395977</cx:pt>
          <cx:pt idx="154">0.57553956834532372</cx:pt>
          <cx:pt idx="155">0.56349206349206349</cx:pt>
          <cx:pt idx="156">0.57272727272727275</cx:pt>
          <cx:pt idx="157">0.61940298507462688</cx:pt>
          <cx:pt idx="158">0.60130718954248363</cx:pt>
          <cx:pt idx="159">0.56164383561643838</cx:pt>
          <cx:pt idx="160">0.63076923076923075</cx:pt>
          <cx:pt idx="161">1.2868852459016393</cx:pt>
          <cx:pt idx="162">0.75590551181102361</cx:pt>
          <cx:pt idx="163">0.60000000000000009</cx:pt>
          <cx:pt idx="164">0.85964912280701755</cx:pt>
          <cx:pt idx="165">0.54054054054054057</cx:pt>
          <cx:pt idx="166">0.72641509433962259</cx:pt>
          <cx:pt idx="167">0.75471698113207542</cx:pt>
          <cx:pt idx="168">0.61688311688311692</cx:pt>
          <cx:pt idx="169">0.62420382165605104</cx:pt>
          <cx:pt idx="170">0.63076923076923075</cx:pt>
          <cx:pt idx="171">0.73109243697478987</cx:pt>
          <cx:pt idx="172">0.73584905660377353</cx:pt>
          <cx:pt idx="173">0.82653061224489788</cx:pt>
          <cx:pt idx="174">0.42105263157894735</cx:pt>
          <cx:pt idx="175">0.73195876288659789</cx:pt>
          <cx:pt idx="176">0.39215686274509803</cx:pt>
          <cx:pt idx="177">0.55769230769230771</cx:pt>
          <cx:pt idx="178">0.64233576642335766</cx:pt>
          <cx:pt idx="179">0.8359375</cx:pt>
          <cx:pt idx="180">0.83870967741935487</cx:pt>
          <cx:pt idx="181">0.53103448275862064</cx:pt>
          <cx:pt idx="182">0.703125</cx:pt>
          <cx:pt idx="183">0.52517985611510798</cx:pt>
          <cx:pt idx="184">0.84375</cx:pt>
          <cx:pt idx="185">0.54867256637168138</cx:pt>
          <cx:pt idx="186">0.60810810810810811</cx:pt>
          <cx:pt idx="187">0.51200000000000001</cx:pt>
          <cx:pt idx="188">0.84057971014492749</cx:pt>
          <cx:pt idx="189">0.77192982456140347</cx:pt>
          <cx:pt idx="190">0.87387387387387383</cx:pt>
          <cx:pt idx="191">1.0232558139534884</cx:pt>
          <cx:pt idx="192">0.71532846715328469</cx:pt>
          <cx:pt idx="193">0.59459459459459463</cx:pt>
          <cx:pt idx="194">0.87969924812030076</cx:pt>
          <cx:pt idx="195">0.83018867924528295</cx:pt>
          <cx:pt idx="196">1.1208791208791209</cx:pt>
          <cx:pt idx="197">0.55932203389830504</cx:pt>
          <cx:pt idx="198">0</cx:pt>
          <cx:pt idx="199">0.60122699386503065</cx:pt>
          <cx:pt idx="200">0</cx:pt>
          <cx:pt idx="201">0.62878787878787878</cx:pt>
          <cx:pt idx="202">1.0593220338983051</cx:pt>
          <cx:pt idx="203">0.63551401869158874</cx:pt>
          <cx:pt idx="204">0.61029411764705876</cx:pt>
          <cx:pt idx="205">0.47619047619047616</cx:pt>
          <cx:pt idx="206">0.45061728395061729</cx:pt>
          <cx:pt idx="207">0.865979381443299</cx:pt>
          <cx:pt idx="208">0.86842105263157887</cx:pt>
          <cx:pt idx="209">0.56551724137931036</cx:pt>
          <cx:pt idx="210">0.59999999999999998</cx:pt>
        </cx:lvl>
      </cx:numDim>
    </cx:data>
  </cx:chartData>
  <cx:chart>
    <cx:title pos="t" align="ctr" overlay="0">
      <cx:tx>
        <cx:txData>
          <cx:v>Shock Index Histogram for COVID Positive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 sz="1800"/>
            <a:t>Shock Index Histogram for COVID Positive</a:t>
          </a:r>
        </a:p>
      </cx:txPr>
    </cx:title>
    <cx:plotArea>
      <cx:plotAreaRegion>
        <cx:series layoutId="clusteredColumn" uniqueId="{0215A581-721C-4995-A1F6-F1A797CE61E7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100"/>
                </a:pPr>
                <a:endParaRPr lang="en-US" sz="1100"/>
              </a:p>
            </cx:txPr>
            <cx:visibility seriesName="0" categoryName="0" value="1"/>
          </cx:dataLabels>
          <cx:dataId val="0"/>
          <cx:layoutPr>
            <cx:binning intervalClosed="r">
              <cx:binCount val="15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'POSITIVE_DATA Temp'!$V$14:$V$162</cx:f>
        <cx:lvl ptCount="149" formatCode="#,##0.0">
          <cx:pt idx="0">95.700000000000003</cx:pt>
          <cx:pt idx="1">96</cx:pt>
          <cx:pt idx="2">96.700000000000003</cx:pt>
          <cx:pt idx="3">97</cx:pt>
          <cx:pt idx="4">97.099999999999994</cx:pt>
          <cx:pt idx="5">97.200000000000003</cx:pt>
          <cx:pt idx="6">97.200000000000003</cx:pt>
          <cx:pt idx="7">97.299999999999997</cx:pt>
          <cx:pt idx="8">97.5</cx:pt>
          <cx:pt idx="9">97.599999999999994</cx:pt>
          <cx:pt idx="10">97.599999999999994</cx:pt>
          <cx:pt idx="11">97.700000000000003</cx:pt>
          <cx:pt idx="12">97.700000000000003</cx:pt>
          <cx:pt idx="13">97.700000000000003</cx:pt>
          <cx:pt idx="14">97.799999999999997</cx:pt>
          <cx:pt idx="15">97.799999999999997</cx:pt>
          <cx:pt idx="16">97.799999999999997</cx:pt>
          <cx:pt idx="17">97.799999999999997</cx:pt>
          <cx:pt idx="18">97.799999999999997</cx:pt>
          <cx:pt idx="19">97.799999999999997</cx:pt>
          <cx:pt idx="20">97.900000000000006</cx:pt>
          <cx:pt idx="21">97.900000000000006</cx:pt>
          <cx:pt idx="22">97.900000000000006</cx:pt>
          <cx:pt idx="23">97.900000000000006</cx:pt>
          <cx:pt idx="24">97.900000000000006</cx:pt>
          <cx:pt idx="25">97.900000000000006</cx:pt>
          <cx:pt idx="26">97.900000000000006</cx:pt>
          <cx:pt idx="27">97.900000000000006</cx:pt>
          <cx:pt idx="28">97.900000000000006</cx:pt>
          <cx:pt idx="29">98</cx:pt>
          <cx:pt idx="30">98</cx:pt>
          <cx:pt idx="31">98</cx:pt>
          <cx:pt idx="32">98</cx:pt>
          <cx:pt idx="33">98</cx:pt>
          <cx:pt idx="34">98.099999999999994</cx:pt>
          <cx:pt idx="35">98.099999999999994</cx:pt>
          <cx:pt idx="36">98.099999999999994</cx:pt>
          <cx:pt idx="37">98.099999999999994</cx:pt>
          <cx:pt idx="38">98.099999999999994</cx:pt>
          <cx:pt idx="39">98.200000000000003</cx:pt>
          <cx:pt idx="40">98.200000000000003</cx:pt>
          <cx:pt idx="41">98.200000000000003</cx:pt>
          <cx:pt idx="42">98.200000000000003</cx:pt>
          <cx:pt idx="43">98.200000000000003</cx:pt>
          <cx:pt idx="44">98.200000000000003</cx:pt>
          <cx:pt idx="45">98.200000000000003</cx:pt>
          <cx:pt idx="46">98.200000000000003</cx:pt>
          <cx:pt idx="47">98.200000000000003</cx:pt>
          <cx:pt idx="48">98.200000000000003</cx:pt>
          <cx:pt idx="49">98.200000000000003</cx:pt>
          <cx:pt idx="50">98.200000000000003</cx:pt>
          <cx:pt idx="51">98.299999999999997</cx:pt>
          <cx:pt idx="52">98.299999999999997</cx:pt>
          <cx:pt idx="53">98.299999999999997</cx:pt>
          <cx:pt idx="54">98.299999999999997</cx:pt>
          <cx:pt idx="55">98.299999999999997</cx:pt>
          <cx:pt idx="56">98.299999999999997</cx:pt>
          <cx:pt idx="57">98.299999999999997</cx:pt>
          <cx:pt idx="58">98.299999999999997</cx:pt>
          <cx:pt idx="59">98.299999999999997</cx:pt>
          <cx:pt idx="60">98.299999999999997</cx:pt>
          <cx:pt idx="61">98.299999999999997</cx:pt>
          <cx:pt idx="62">98.299999999999997</cx:pt>
          <cx:pt idx="63">98.400000000000006</cx:pt>
          <cx:pt idx="64">98.400000000000006</cx:pt>
          <cx:pt idx="65">98.400000000000006</cx:pt>
          <cx:pt idx="66">98.400000000000006</cx:pt>
          <cx:pt idx="67">98.400000000000006</cx:pt>
          <cx:pt idx="68">98.400000000000006</cx:pt>
          <cx:pt idx="69">98.400000000000006</cx:pt>
          <cx:pt idx="70">98.400000000000006</cx:pt>
          <cx:pt idx="71">98.400000000000006</cx:pt>
          <cx:pt idx="72">98.5</cx:pt>
          <cx:pt idx="73">98.5</cx:pt>
          <cx:pt idx="74">98.599999999999994</cx:pt>
          <cx:pt idx="75">98.599999999999994</cx:pt>
          <cx:pt idx="76">98.599999999999994</cx:pt>
          <cx:pt idx="77">98.599999999999994</cx:pt>
          <cx:pt idx="78">98.599999999999994</cx:pt>
          <cx:pt idx="79">98.599999999999994</cx:pt>
          <cx:pt idx="80">98.599999999999994</cx:pt>
          <cx:pt idx="81">98.599999999999994</cx:pt>
          <cx:pt idx="82">98.599999999999994</cx:pt>
          <cx:pt idx="83">98.599999999999994</cx:pt>
          <cx:pt idx="84">98.599999999999994</cx:pt>
          <cx:pt idx="85">98.700000000000003</cx:pt>
          <cx:pt idx="86">98.700000000000003</cx:pt>
          <cx:pt idx="87">98.700000000000003</cx:pt>
          <cx:pt idx="88">98.700000000000003</cx:pt>
          <cx:pt idx="89">98.799999999999997</cx:pt>
          <cx:pt idx="90">98.799999999999997</cx:pt>
          <cx:pt idx="91">98.799999999999997</cx:pt>
          <cx:pt idx="92">98.799999999999997</cx:pt>
          <cx:pt idx="93">98.799999999999997</cx:pt>
          <cx:pt idx="94">98.799999999999997</cx:pt>
          <cx:pt idx="95">98.900000000000006</cx:pt>
          <cx:pt idx="96">98.900000000000006</cx:pt>
          <cx:pt idx="97">98.900000000000006</cx:pt>
          <cx:pt idx="98">98.900000000000006</cx:pt>
          <cx:pt idx="99">98.900000000000006</cx:pt>
          <cx:pt idx="100">98.900000000000006</cx:pt>
          <cx:pt idx="101">98.900000000000006</cx:pt>
          <cx:pt idx="102">99</cx:pt>
          <cx:pt idx="103">99</cx:pt>
          <cx:pt idx="104">99</cx:pt>
          <cx:pt idx="105">99</cx:pt>
          <cx:pt idx="106">99</cx:pt>
          <cx:pt idx="107">99</cx:pt>
          <cx:pt idx="108">99.099999999999994</cx:pt>
          <cx:pt idx="109">99.099999999999994</cx:pt>
          <cx:pt idx="110">99.099999999999994</cx:pt>
          <cx:pt idx="111">99.200000000000003</cx:pt>
          <cx:pt idx="112">99.299999999999997</cx:pt>
          <cx:pt idx="113">99.299999999999997</cx:pt>
          <cx:pt idx="114">99.400000000000006</cx:pt>
          <cx:pt idx="115">99.5</cx:pt>
          <cx:pt idx="116">99.5</cx:pt>
          <cx:pt idx="117">99.5</cx:pt>
          <cx:pt idx="118">99.599999999999994</cx:pt>
          <cx:pt idx="119">99.599999999999994</cx:pt>
          <cx:pt idx="120">99.700000000000003</cx:pt>
          <cx:pt idx="121">99.700000000000003</cx:pt>
          <cx:pt idx="122">99.799999999999997</cx:pt>
          <cx:pt idx="123">99.799999999999997</cx:pt>
          <cx:pt idx="124">99.900000000000006</cx:pt>
          <cx:pt idx="125">100.09999999999999</cx:pt>
          <cx:pt idx="126">100.2</cx:pt>
          <cx:pt idx="127">100.3</cx:pt>
          <cx:pt idx="128">100.3</cx:pt>
          <cx:pt idx="129">100.3</cx:pt>
          <cx:pt idx="130">100.5</cx:pt>
          <cx:pt idx="131">100.59999999999999</cx:pt>
          <cx:pt idx="132">100.8</cx:pt>
          <cx:pt idx="133">100.8</cx:pt>
          <cx:pt idx="134">101</cx:pt>
          <cx:pt idx="135">101.40000000000001</cx:pt>
          <cx:pt idx="136">101.59999999999999</cx:pt>
          <cx:pt idx="137">101.59999999999999</cx:pt>
          <cx:pt idx="138">101.7</cx:pt>
          <cx:pt idx="139">101.90000000000001</cx:pt>
          <cx:pt idx="140">102.09999999999999</cx:pt>
          <cx:pt idx="141">102.2</cx:pt>
          <cx:pt idx="142">102.59999999999999</cx:pt>
          <cx:pt idx="143">102.59999999999999</cx:pt>
          <cx:pt idx="144">102.59999999999999</cx:pt>
          <cx:pt idx="145">102.7</cx:pt>
          <cx:pt idx="146">103</cx:pt>
          <cx:pt idx="147">103</cx:pt>
          <cx:pt idx="148">103.59999999999999</cx:pt>
        </cx:lvl>
      </cx:numDim>
    </cx:data>
  </cx:chartData>
  <cx:chart>
    <cx:title pos="t" align="ctr" overlay="0">
      <cx:tx>
        <cx:txData>
          <cx:v>COVID + TEMP Histogram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/>
            <a:t>COVID + TEMP Histogram</a:t>
          </a:r>
        </a:p>
      </cx:txPr>
    </cx:title>
    <cx:plotArea>
      <cx:plotAreaRegion>
        <cx:series layoutId="clusteredColumn" uniqueId="{6E10A55D-EC90-4E9E-9C19-AD1348AFF1B9}"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sz="1600"/>
                </a:pPr>
                <a:endParaRPr lang="en-US" sz="1600"/>
              </a:p>
            </cx:txPr>
            <cx:visibility seriesName="0" categoryName="0" value="1"/>
          </cx:dataLabels>
          <cx:dataId val="0"/>
          <cx:layoutPr>
            <cx:binning intervalClosed="r">
              <cx:binCount val="8"/>
            </cx:binning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400"/>
            </a:pPr>
            <a:endParaRPr lang="en-US" sz="1400"/>
          </a:p>
        </cx:txPr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E6C8-1007-4D00-B5FA-F0AE39AE1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33FC1-7E5D-484A-A3A6-148D63BF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F774A-998B-4965-8607-2881E9D2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5B3F-215C-4DEA-A35E-866F181B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C79A-7755-417E-BC1F-79C901A4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6BE0-4AAD-4B25-A7EC-22E45CC6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854D6-4769-4CC9-8590-6271F45DC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306C-AAB8-41F5-AEC4-EAACE7C2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0651-6E73-44A7-96B8-A8B3B7F1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34AB-DF63-4FCA-A19C-0F3BDE06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06AA5-8FFB-4C51-8E14-D56C98EFE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D4770-6AEF-481A-AC76-677906B0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713C-8CD8-4408-81F2-CC14A8D0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D1386-1901-4F0B-AB12-43792ADA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36BA-B3B5-4B80-A835-C311BC94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22C-606B-40E6-BDEC-31D66E93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C51E-BFC8-4EAB-9DCE-C3C64410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C7EC-EE02-4AB4-8CE8-D9E498E7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AFBC7-B7BB-446B-BF50-CFAA56FA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08D6-C4F4-4241-9C2B-36C3A999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5050-456E-4D1C-ABF4-F703D283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EF09-7403-4E2A-BEEA-FCB821FF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F45D-4285-4867-92BB-96CC3423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BF2D-FE6E-475D-901E-79972807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A2D9-25E8-42DF-BBBE-98A1E887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A92A-862E-47BB-B32F-2E178120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4C1C-9ED4-4186-973C-6A8A562E5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97AC-C724-4AE2-BB39-8989A7D77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91F4B-BC56-4EFF-A90C-F004A056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1D4D6-3EB7-49EA-8499-053A8B67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91F53-0B92-46AD-AE48-AAFB590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AD61-2E9C-47BC-AA65-7A8DFF79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5F8F-C95A-4E5F-8F98-1A68BD2F1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19515-43A3-49F0-AD7F-D4DDC1643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B987E-9C8A-473E-AA8E-0BD6F1B7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A3A69-9D60-4A45-A450-E122CC99B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CA5CD-E64C-4162-BB66-8EE26B28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C3679A-DC6C-48FE-B702-617F1D15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3292C-DDD1-4301-8B5B-CB3E5C73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B101-E92B-4CD1-803E-4343466B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0380B-E113-4F76-AB49-7E01915C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FC61D-AC4B-40B2-B127-349E2AE9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CB867-1F3D-4349-8FDC-7C14ADDF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D3163-F82B-4CE0-A905-763D5C9D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5243A-95DF-43C7-AC89-7BF721DB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7B25-8072-4217-9957-743F971F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0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684E-A356-4728-9DA4-1338AAF4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3761-A518-4F16-8D8A-5DBC8F51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0D32C-A949-46AF-81A5-76F145ABC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20F3D-FE7B-4257-B16D-63E5A38E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37B52-69AC-45F5-84B3-433877F2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6325-535B-4DD7-88BE-315B9C98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077C-3E77-4581-9E29-07CAF6D6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8F324-740E-42D1-A7FF-7051F1BA6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35B57-5E0F-411E-8D88-8FCD0BEF5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4A75B-72BF-4D57-AF50-263EB32A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5CE-4361-4B53-A259-6545FED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25179-501D-4380-8D5E-5328E69A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E4BAF-8F14-42C0-81E5-2F11733A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3741-EDFA-4CAC-918A-FAC8B5D1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CD87-1BD9-4B1C-B34F-4BFE9E37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CE28-D596-43D3-9891-C7CA24BF3AF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115E-25B2-4AC8-8114-EC853BBE3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CD4F-AEF2-4EF9-B6F6-8E729FC8D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8504-C881-4B95-A4B3-D4230D1E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1.xml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microsoft.com/office/2014/relationships/chartEx" Target="../charts/chartEx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C20F8-FE63-430D-8806-10D127AD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NAEMSP Town </a:t>
            </a:r>
            <a:r>
              <a:rPr lang="en-US" sz="5800"/>
              <a:t>Hall:</a:t>
            </a:r>
            <a:br>
              <a:rPr lang="en-US" sz="5800"/>
            </a:br>
            <a:r>
              <a:rPr lang="en-US" sz="5800"/>
              <a:t>Quality </a:t>
            </a:r>
            <a:r>
              <a:rPr lang="en-US" sz="5800" dirty="0"/>
              <a:t>in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2E6B6-FAB6-4386-AAB3-089124C8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Data vis, learning, and improvement</a:t>
            </a:r>
          </a:p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St. Charles County Ambulance District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82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38DE0-036F-4406-9799-C468B7631F60}"/>
              </a:ext>
            </a:extLst>
          </p:cNvPr>
          <p:cNvSpPr txBox="1"/>
          <p:nvPr/>
        </p:nvSpPr>
        <p:spPr>
          <a:xfrm>
            <a:off x="9519557" y="716652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is a Team Sport: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Fishbone from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3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Redlener</a:t>
            </a: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975500-A16F-480D-9F2A-26B7BC22F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-4" r="1472" b="5"/>
          <a:stretch/>
        </p:blipFill>
        <p:spPr>
          <a:xfrm>
            <a:off x="310243" y="942538"/>
            <a:ext cx="8899071" cy="48549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37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sitting, table, black, book&#10;&#10;Description automatically generated">
            <a:extLst>
              <a:ext uri="{FF2B5EF4-FFF2-40B4-BE49-F238E27FC236}">
                <a16:creationId xmlns:a16="http://schemas.microsoft.com/office/drawing/2014/main" id="{BB1DDF37-96F1-45B3-BE81-699E70D15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707" y="2926523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B4E1E1D-242D-432F-868D-B0635A986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2202"/>
          <a:stretch/>
        </p:blipFill>
        <p:spPr>
          <a:xfrm>
            <a:off x="6445073" y="2453136"/>
            <a:ext cx="5455917" cy="394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9E5A5-FEC4-455D-A7CE-C6C1B7A6517C}"/>
              </a:ext>
            </a:extLst>
          </p:cNvPr>
          <p:cNvSpPr txBox="1"/>
          <p:nvPr/>
        </p:nvSpPr>
        <p:spPr>
          <a:xfrm>
            <a:off x="461467" y="459864"/>
            <a:ext cx="11139854" cy="1562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my QI space actually looks like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Lots of messy notes and dry erase board…. And a reminder why its important</a:t>
            </a:r>
          </a:p>
        </p:txBody>
      </p:sp>
    </p:spTree>
    <p:extLst>
      <p:ext uri="{BB962C8B-B14F-4D97-AF65-F5344CB8AC3E}">
        <p14:creationId xmlns:p14="http://schemas.microsoft.com/office/powerpoint/2010/main" val="27371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9D596-F9D3-4F0F-B101-F95C3F88A60B}"/>
              </a:ext>
            </a:extLst>
          </p:cNvPr>
          <p:cNvSpPr txBox="1"/>
          <p:nvPr/>
        </p:nvSpPr>
        <p:spPr>
          <a:xfrm>
            <a:off x="2209800" y="4756638"/>
            <a:ext cx="777240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Helpful to know where to spend most time training on PPE Donning and Doffing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D2E549-B266-4990-AFCB-6EDFE0B9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029335"/>
              </p:ext>
            </p:extLst>
          </p:nvPr>
        </p:nvGraphicFramePr>
        <p:xfrm>
          <a:off x="6482443" y="307731"/>
          <a:ext cx="5334418" cy="39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F656DC7-74AF-4360-B0DC-0F591143E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98490"/>
              </p:ext>
            </p:extLst>
          </p:nvPr>
        </p:nvGraphicFramePr>
        <p:xfrm>
          <a:off x="699028" y="414901"/>
          <a:ext cx="4333261" cy="370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6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C3455-32D6-4B48-B62D-61B72DDF94FA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Super Helpful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399781"/>
              </p:ext>
            </p:extLst>
          </p:nvPr>
        </p:nvGraphicFramePr>
        <p:xfrm>
          <a:off x="5153822" y="3801979"/>
          <a:ext cx="6553545" cy="257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9F4E6C-438B-4845-94EF-ACC656A63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613581"/>
              </p:ext>
            </p:extLst>
          </p:nvPr>
        </p:nvGraphicFramePr>
        <p:xfrm>
          <a:off x="5006544" y="414701"/>
          <a:ext cx="7059842" cy="264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633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1D176-4764-4AF4-A89F-145A51969939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its big brother was: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Useful for PPE usage predictions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478929"/>
              </p:ext>
            </p:extLst>
          </p:nvPr>
        </p:nvGraphicFramePr>
        <p:xfrm>
          <a:off x="5333828" y="1910442"/>
          <a:ext cx="6521288" cy="35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71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D2B2-2E05-4496-BD63-FC16BDE853CC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Again: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Super Helpful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237597"/>
              </p:ext>
            </p:extLst>
          </p:nvPr>
        </p:nvGraphicFramePr>
        <p:xfrm>
          <a:off x="5153822" y="3608613"/>
          <a:ext cx="6553545" cy="276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F98EE6-5314-41DB-9A21-AEB01D2EE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52054"/>
              </p:ext>
            </p:extLst>
          </p:nvPr>
        </p:nvGraphicFramePr>
        <p:xfrm>
          <a:off x="5153822" y="371880"/>
          <a:ext cx="6838017" cy="287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09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13A8A-DB6B-4F14-9947-89B180C7B2C1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its big brother was: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Useful for predicting provider exposure risk over 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/>
        </p:nvGraphicFramePr>
        <p:xfrm>
          <a:off x="5006544" y="1537601"/>
          <a:ext cx="6521288" cy="409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7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434F5-F072-4445-B797-F087A8F82D67}"/>
              </a:ext>
            </a:extLst>
          </p:cNvPr>
          <p:cNvSpPr txBox="1"/>
          <p:nvPr/>
        </p:nvSpPr>
        <p:spPr>
          <a:xfrm>
            <a:off x="526073" y="4756638"/>
            <a:ext cx="11139854" cy="1562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its own, not usually very helpful.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During COVID .. It showed intervention compliance during changing recommendations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11796"/>
              </p:ext>
            </p:extLst>
          </p:nvPr>
        </p:nvGraphicFramePr>
        <p:xfrm>
          <a:off x="1224643" y="307732"/>
          <a:ext cx="9323614" cy="403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0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DD1A7F-44FD-42D1-BEEC-AA4CB893E0DB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Mapping our COVID+ chief complaints let us know that CARD36 inclusions were not as specific as we needed.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663956DE-22F0-4F66-8747-39CFEA2BC4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73105397"/>
                  </p:ext>
                </p:extLst>
              </p:nvPr>
            </p:nvGraphicFramePr>
            <p:xfrm>
              <a:off x="5038344" y="484632"/>
              <a:ext cx="6669024" cy="58967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663956DE-22F0-4F66-8747-39CFEA2BC4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8344" y="484632"/>
                <a:ext cx="6669024" cy="5896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39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22D0B4F2-6595-469E-A74D-D3FE682C4DE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37457378"/>
                  </p:ext>
                </p:extLst>
              </p:nvPr>
            </p:nvGraphicFramePr>
            <p:xfrm>
              <a:off x="5930900" y="359093"/>
              <a:ext cx="6024646" cy="369220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22D0B4F2-6595-469E-A74D-D3FE682C4D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0900" y="359093"/>
                <a:ext cx="6024646" cy="369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C3E01838-CE4E-4321-8CBB-DCD9A18F8F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5865639"/>
                  </p:ext>
                </p:extLst>
              </p:nvPr>
            </p:nvGraphicFramePr>
            <p:xfrm>
              <a:off x="268438" y="515620"/>
              <a:ext cx="5662462" cy="35356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C3E01838-CE4E-4321-8CBB-DCD9A18F8F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38" y="515620"/>
                <a:ext cx="5662462" cy="3535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31261A-17C1-4B9C-A13E-7F4B81177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852029"/>
              </p:ext>
            </p:extLst>
          </p:nvPr>
        </p:nvGraphicFramePr>
        <p:xfrm>
          <a:off x="433538" y="4051300"/>
          <a:ext cx="59366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DAC09B-37AC-47DE-95FA-9940F7CD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66138"/>
              </p:ext>
            </p:extLst>
          </p:nvPr>
        </p:nvGraphicFramePr>
        <p:xfrm>
          <a:off x="7378700" y="4051300"/>
          <a:ext cx="4214662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301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268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NAEMSP Town Hall: Quality in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in COVID</dc:title>
  <dc:creator>Stephanie Ashford</dc:creator>
  <cp:lastModifiedBy>Stephanie Ashford</cp:lastModifiedBy>
  <cp:revision>2</cp:revision>
  <dcterms:created xsi:type="dcterms:W3CDTF">2020-06-26T16:46:32Z</dcterms:created>
  <dcterms:modified xsi:type="dcterms:W3CDTF">2020-06-26T16:53:31Z</dcterms:modified>
</cp:coreProperties>
</file>